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73" r:id="rId3"/>
    <p:sldId id="274" r:id="rId4"/>
    <p:sldId id="275" r:id="rId5"/>
    <p:sldId id="270" r:id="rId6"/>
    <p:sldId id="272" r:id="rId7"/>
  </p:sldIdLst>
  <p:sldSz cx="73152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67" autoAdjust="0"/>
    <p:restoredTop sz="91064" autoAdjust="0"/>
  </p:normalViewPr>
  <p:slideViewPr>
    <p:cSldViewPr snapToGrid="0">
      <p:cViewPr varScale="1">
        <p:scale>
          <a:sx n="72" d="100"/>
          <a:sy n="72" d="100"/>
        </p:scale>
        <p:origin x="36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F0DB5F-7358-4CC2-9DDC-55D5815BF30C}" type="datetimeFigureOut">
              <a:rPr lang="en-US" smtClean="0"/>
              <a:t>8/25/21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06638" y="1143000"/>
            <a:ext cx="2244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6B5DE-3FBA-45F9-ACF1-80D206AE8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84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in the folder </a:t>
            </a:r>
            <a:r>
              <a:rPr lang="en-US" dirty="0" err="1"/>
              <a:t>CompareResults</a:t>
            </a:r>
            <a:r>
              <a:rPr lang="en-US" dirty="0"/>
              <a:t>(Figure6-10), </a:t>
            </a:r>
          </a:p>
          <a:p>
            <a:r>
              <a:rPr lang="en-US" dirty="0"/>
              <a:t>Th_thg_thePlotFigure_9.m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6B5DE-3FBA-45F9-ACF1-80D206AE8D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50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in the folder </a:t>
            </a:r>
            <a:r>
              <a:rPr lang="en-US" dirty="0" err="1"/>
              <a:t>CompareResults</a:t>
            </a:r>
            <a:r>
              <a:rPr lang="en-US" dirty="0"/>
              <a:t>(Figure6-10), </a:t>
            </a:r>
          </a:p>
          <a:p>
            <a:r>
              <a:rPr lang="en-US" dirty="0"/>
              <a:t>Th_thg_thePlotFigure_10.m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6B5DE-3FBA-45F9-ACF1-80D206AE8D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5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646133"/>
            <a:ext cx="6217920" cy="350181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82989"/>
            <a:ext cx="5486400" cy="2428451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F6FB6-C14F-44E0-A4DF-C869C6D1F2CA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0349-1376-47AE-AA9E-68F68A9BB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54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F6FB6-C14F-44E0-A4DF-C869C6D1F2CA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0349-1376-47AE-AA9E-68F68A9BB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54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535517"/>
            <a:ext cx="1577340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5517"/>
            <a:ext cx="4640580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F6FB6-C14F-44E0-A4DF-C869C6D1F2CA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0349-1376-47AE-AA9E-68F68A9BB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35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F6FB6-C14F-44E0-A4DF-C869C6D1F2CA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0349-1376-47AE-AA9E-68F68A9BB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96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2507618"/>
            <a:ext cx="6309360" cy="4184014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6731215"/>
            <a:ext cx="6309360" cy="2200274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F6FB6-C14F-44E0-A4DF-C869C6D1F2CA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0349-1376-47AE-AA9E-68F68A9BB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68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677584"/>
            <a:ext cx="310896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2677584"/>
            <a:ext cx="310896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F6FB6-C14F-44E0-A4DF-C869C6D1F2CA}" type="datetimeFigureOut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0349-1376-47AE-AA9E-68F68A9BB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53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535519"/>
            <a:ext cx="630936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2465706"/>
            <a:ext cx="3094672" cy="1208404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3674110"/>
            <a:ext cx="309467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2465706"/>
            <a:ext cx="3109913" cy="1208404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3674110"/>
            <a:ext cx="3109913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F6FB6-C14F-44E0-A4DF-C869C6D1F2CA}" type="datetimeFigureOut">
              <a:rPr lang="en-US" smtClean="0"/>
              <a:t>8/25/21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0349-1376-47AE-AA9E-68F68A9BB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23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F6FB6-C14F-44E0-A4DF-C869C6D1F2CA}" type="datetimeFigureOut">
              <a:rPr lang="en-US" smtClean="0"/>
              <a:t>8/25/21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0349-1376-47AE-AA9E-68F68A9BB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42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F6FB6-C14F-44E0-A4DF-C869C6D1F2CA}" type="datetimeFigureOut">
              <a:rPr lang="en-US" smtClean="0"/>
              <a:t>8/25/21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0349-1376-47AE-AA9E-68F68A9BB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20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70560"/>
            <a:ext cx="2359342" cy="23469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448226"/>
            <a:ext cx="3703320" cy="7147983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017520"/>
            <a:ext cx="2359342" cy="5590329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F6FB6-C14F-44E0-A4DF-C869C6D1F2CA}" type="datetimeFigureOut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0349-1376-47AE-AA9E-68F68A9BB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78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70560"/>
            <a:ext cx="2359342" cy="23469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448226"/>
            <a:ext cx="3703320" cy="7147983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017520"/>
            <a:ext cx="2359342" cy="5590329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F6FB6-C14F-44E0-A4DF-C869C6D1F2CA}" type="datetimeFigureOut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0349-1376-47AE-AA9E-68F68A9BB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68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535519"/>
            <a:ext cx="630936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2677584"/>
            <a:ext cx="630936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9322649"/>
            <a:ext cx="164592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F6FB6-C14F-44E0-A4DF-C869C6D1F2CA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9322649"/>
            <a:ext cx="24688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9322649"/>
            <a:ext cx="164592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E0349-1376-47AE-AA9E-68F68A9BB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25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9.emf"/><Relationship Id="rId10" Type="http://schemas.openxmlformats.org/officeDocument/2006/relationships/image" Target="../media/image4.png"/><Relationship Id="rId4" Type="http://schemas.openxmlformats.org/officeDocument/2006/relationships/image" Target="../media/image8.emf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5.png"/><Relationship Id="rId7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7.emf"/><Relationship Id="rId10" Type="http://schemas.openxmlformats.org/officeDocument/2006/relationships/image" Target="../media/image4.png"/><Relationship Id="rId4" Type="http://schemas.openxmlformats.org/officeDocument/2006/relationships/image" Target="../media/image16.emf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6.png"/><Relationship Id="rId18" Type="http://schemas.openxmlformats.org/officeDocument/2006/relationships/image" Target="../media/image36.png"/><Relationship Id="rId3" Type="http://schemas.openxmlformats.org/officeDocument/2006/relationships/image" Target="../media/image18.emf"/><Relationship Id="rId7" Type="http://schemas.openxmlformats.org/officeDocument/2006/relationships/image" Target="../media/image250.png"/><Relationship Id="rId12" Type="http://schemas.openxmlformats.org/officeDocument/2006/relationships/image" Target="../media/image300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11" Type="http://schemas.openxmlformats.org/officeDocument/2006/relationships/image" Target="../media/image290.png"/><Relationship Id="rId5" Type="http://schemas.openxmlformats.org/officeDocument/2006/relationships/image" Target="../media/image20.emf"/><Relationship Id="rId15" Type="http://schemas.openxmlformats.org/officeDocument/2006/relationships/image" Target="../media/image29.png"/><Relationship Id="rId10" Type="http://schemas.openxmlformats.org/officeDocument/2006/relationships/image" Target="../media/image280.png"/><Relationship Id="rId4" Type="http://schemas.openxmlformats.org/officeDocument/2006/relationships/image" Target="../media/image19.emf"/><Relationship Id="rId9" Type="http://schemas.openxmlformats.org/officeDocument/2006/relationships/image" Target="../media/image27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image" Target="../media/image470.png"/><Relationship Id="rId18" Type="http://schemas.openxmlformats.org/officeDocument/2006/relationships/image" Target="../media/image520.png"/><Relationship Id="rId26" Type="http://schemas.openxmlformats.org/officeDocument/2006/relationships/image" Target="../media/image59.png"/><Relationship Id="rId3" Type="http://schemas.openxmlformats.org/officeDocument/2006/relationships/image" Target="../media/image37.png"/><Relationship Id="rId21" Type="http://schemas.openxmlformats.org/officeDocument/2006/relationships/image" Target="../media/image54.png"/><Relationship Id="rId7" Type="http://schemas.openxmlformats.org/officeDocument/2006/relationships/image" Target="../media/image41.png"/><Relationship Id="rId12" Type="http://schemas.openxmlformats.org/officeDocument/2006/relationships/image" Target="../media/image46.emf"/><Relationship Id="rId17" Type="http://schemas.openxmlformats.org/officeDocument/2006/relationships/image" Target="../media/image51.png"/><Relationship Id="rId25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00.png"/><Relationship Id="rId20" Type="http://schemas.openxmlformats.org/officeDocument/2006/relationships/image" Target="../media/image53.png"/><Relationship Id="rId29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emf"/><Relationship Id="rId24" Type="http://schemas.openxmlformats.org/officeDocument/2006/relationships/image" Target="../media/image57.png"/><Relationship Id="rId5" Type="http://schemas.openxmlformats.org/officeDocument/2006/relationships/image" Target="../media/image39.emf"/><Relationship Id="rId15" Type="http://schemas.openxmlformats.org/officeDocument/2006/relationships/image" Target="../media/image49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10" Type="http://schemas.openxmlformats.org/officeDocument/2006/relationships/image" Target="../media/image44.emf"/><Relationship Id="rId19" Type="http://schemas.openxmlformats.org/officeDocument/2006/relationships/image" Target="../media/image280.png"/><Relationship Id="rId4" Type="http://schemas.openxmlformats.org/officeDocument/2006/relationships/image" Target="../media/image38.png"/><Relationship Id="rId9" Type="http://schemas.openxmlformats.org/officeDocument/2006/relationships/image" Target="../media/image43.emf"/><Relationship Id="rId14" Type="http://schemas.openxmlformats.org/officeDocument/2006/relationships/image" Target="../media/image480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79F6-D1D3-4F3C-9506-2196E79DA1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Figures Revision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4C9127-F6C9-43A5-ACCC-DB6AF31458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Figure 6-10</a:t>
            </a:r>
          </a:p>
        </p:txBody>
      </p:sp>
    </p:spTree>
    <p:extLst>
      <p:ext uri="{BB962C8B-B14F-4D97-AF65-F5344CB8AC3E}">
        <p14:creationId xmlns:p14="http://schemas.microsoft.com/office/powerpoint/2010/main" val="3312858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C37BEB6D-B82B-45BA-BF12-7B99599284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84" r="64410"/>
          <a:stretch/>
        </p:blipFill>
        <p:spPr>
          <a:xfrm>
            <a:off x="204012" y="7849178"/>
            <a:ext cx="2180331" cy="21467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0FBBE4B-7B90-40E6-9305-179D7E945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97" t="640" r="36497" b="-640"/>
          <a:stretch/>
        </p:blipFill>
        <p:spPr>
          <a:xfrm>
            <a:off x="2653044" y="7859814"/>
            <a:ext cx="2180331" cy="214679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50A35CF-BA21-4A86-9E1E-2611E7479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79" t="222" r="8315" b="-222"/>
          <a:stretch/>
        </p:blipFill>
        <p:spPr>
          <a:xfrm>
            <a:off x="5165111" y="7849178"/>
            <a:ext cx="2180331" cy="21467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39B7B8-B8C4-43B7-9C74-65CF570E4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Reedited F6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3A10F4-812D-43E9-817D-C827317E7FD0}"/>
                  </a:ext>
                </a:extLst>
              </p:cNvPr>
              <p:cNvSpPr txBox="1"/>
              <p:nvPr/>
            </p:nvSpPr>
            <p:spPr>
              <a:xfrm>
                <a:off x="2338042" y="6131550"/>
                <a:ext cx="40938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𝜗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3A10F4-812D-43E9-817D-C827317E7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042" y="6131550"/>
                <a:ext cx="40938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9AE5AF-1DB9-48B7-9C19-65E8E12C3824}"/>
                  </a:ext>
                </a:extLst>
              </p:cNvPr>
              <p:cNvSpPr txBox="1"/>
              <p:nvPr/>
            </p:nvSpPr>
            <p:spPr>
              <a:xfrm>
                <a:off x="1038717" y="7296028"/>
                <a:ext cx="409388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[</m:t>
                      </m:r>
                      <m:sSup>
                        <m:sSup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hr</m:t>
                          </m:r>
                        </m:e>
                        <m:sup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9AE5AF-1DB9-48B7-9C19-65E8E12C3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717" y="7296028"/>
                <a:ext cx="409388" cy="246221"/>
              </a:xfrm>
              <a:prstGeom prst="rect">
                <a:avLst/>
              </a:prstGeom>
              <a:blipFill>
                <a:blip r:embed="rId4"/>
                <a:stretch>
                  <a:fillRect r="-3676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D2B25A1-8061-41CE-8877-2A82ECA7D916}"/>
              </a:ext>
            </a:extLst>
          </p:cNvPr>
          <p:cNvSpPr txBox="1"/>
          <p:nvPr/>
        </p:nvSpPr>
        <p:spPr>
          <a:xfrm>
            <a:off x="-48094" y="499403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EDEB98-48BF-4912-A0D8-7EEA81D73945}"/>
              </a:ext>
            </a:extLst>
          </p:cNvPr>
          <p:cNvSpPr txBox="1"/>
          <p:nvPr/>
        </p:nvSpPr>
        <p:spPr>
          <a:xfrm>
            <a:off x="2393747" y="499403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39F53C-2E2D-442B-9C8A-D82B2BFD45EE}"/>
              </a:ext>
            </a:extLst>
          </p:cNvPr>
          <p:cNvSpPr txBox="1"/>
          <p:nvPr/>
        </p:nvSpPr>
        <p:spPr>
          <a:xfrm>
            <a:off x="4835589" y="499403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DB035-EFD2-40D9-9B02-C5D8E04C7F54}"/>
              </a:ext>
            </a:extLst>
          </p:cNvPr>
          <p:cNvSpPr txBox="1"/>
          <p:nvPr/>
        </p:nvSpPr>
        <p:spPr>
          <a:xfrm>
            <a:off x="3298840" y="7297579"/>
            <a:ext cx="845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Time [days]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BE976-6290-4551-8CAF-DAAA8D481EBD}"/>
              </a:ext>
            </a:extLst>
          </p:cNvPr>
          <p:cNvSpPr txBox="1"/>
          <p:nvPr/>
        </p:nvSpPr>
        <p:spPr>
          <a:xfrm>
            <a:off x="5849591" y="7296028"/>
            <a:ext cx="845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Time [days]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0056F3-B624-473E-AA7C-ED72C067395B}"/>
              </a:ext>
            </a:extLst>
          </p:cNvPr>
          <p:cNvSpPr txBox="1"/>
          <p:nvPr/>
        </p:nvSpPr>
        <p:spPr>
          <a:xfrm rot="16200000">
            <a:off x="-318681" y="6146938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448846-9C16-498E-B4A0-0C0ABE6B0E02}"/>
                  </a:ext>
                </a:extLst>
              </p:cNvPr>
              <p:cNvSpPr txBox="1"/>
              <p:nvPr/>
            </p:nvSpPr>
            <p:spPr>
              <a:xfrm>
                <a:off x="4779884" y="6131550"/>
                <a:ext cx="40938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𝜗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448846-9C16-498E-B4A0-0C0ABE6B0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884" y="6131550"/>
                <a:ext cx="40938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C01487-564D-4706-9D1E-8F72D0EE0544}"/>
                  </a:ext>
                </a:extLst>
              </p:cNvPr>
              <p:cNvSpPr txBox="1"/>
              <p:nvPr/>
            </p:nvSpPr>
            <p:spPr>
              <a:xfrm>
                <a:off x="-90622" y="8778648"/>
                <a:ext cx="40938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𝜗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C01487-564D-4706-9D1E-8F72D0EE0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622" y="8778648"/>
                <a:ext cx="40938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08669DE-63CD-4D0D-B6A1-D2FE72B01A61}"/>
              </a:ext>
            </a:extLst>
          </p:cNvPr>
          <p:cNvSpPr txBox="1"/>
          <p:nvPr/>
        </p:nvSpPr>
        <p:spPr>
          <a:xfrm>
            <a:off x="1065373" y="7762290"/>
            <a:ext cx="5283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 Day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19F732-3AE9-499E-8599-885CE8C3D18F}"/>
              </a:ext>
            </a:extLst>
          </p:cNvPr>
          <p:cNvSpPr txBox="1"/>
          <p:nvPr/>
        </p:nvSpPr>
        <p:spPr>
          <a:xfrm>
            <a:off x="3469848" y="7762290"/>
            <a:ext cx="6164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 Days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B00563-14F0-4508-BA48-6312F57F5267}"/>
              </a:ext>
            </a:extLst>
          </p:cNvPr>
          <p:cNvSpPr txBox="1"/>
          <p:nvPr/>
        </p:nvSpPr>
        <p:spPr>
          <a:xfrm>
            <a:off x="5956807" y="7762290"/>
            <a:ext cx="6164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35D81C-5E2C-4E06-BC5B-8A619157523C}"/>
              </a:ext>
            </a:extLst>
          </p:cNvPr>
          <p:cNvSpPr txBox="1"/>
          <p:nvPr/>
        </p:nvSpPr>
        <p:spPr>
          <a:xfrm>
            <a:off x="-48094" y="749889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24548BF-4870-440F-B203-943336687C91}"/>
                  </a:ext>
                </a:extLst>
              </p:cNvPr>
              <p:cNvSpPr txBox="1"/>
              <p:nvPr/>
            </p:nvSpPr>
            <p:spPr>
              <a:xfrm>
                <a:off x="1115106" y="9823163"/>
                <a:ext cx="40938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𝜗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24548BF-4870-440F-B203-943336687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106" y="9823163"/>
                <a:ext cx="40938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138120-6D22-4B04-8C39-5195A0F20F16}"/>
                  </a:ext>
                </a:extLst>
              </p:cNvPr>
              <p:cNvSpPr txBox="1"/>
              <p:nvPr/>
            </p:nvSpPr>
            <p:spPr>
              <a:xfrm>
                <a:off x="3584186" y="9823163"/>
                <a:ext cx="40938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𝜗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138120-6D22-4B04-8C39-5195A0F20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186" y="9823163"/>
                <a:ext cx="40938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049184-6DAD-4417-9BE6-1F34D11A170E}"/>
                  </a:ext>
                </a:extLst>
              </p:cNvPr>
              <p:cNvSpPr txBox="1"/>
              <p:nvPr/>
            </p:nvSpPr>
            <p:spPr>
              <a:xfrm>
                <a:off x="6053271" y="9823163"/>
                <a:ext cx="40938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𝜗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049184-6DAD-4417-9BE6-1F34D11A1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271" y="9823163"/>
                <a:ext cx="40938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904696B3-A227-4575-B9CC-ABA2818BF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86" y="5530428"/>
            <a:ext cx="2413912" cy="1810434"/>
          </a:xfrm>
          <a:prstGeom prst="rect">
            <a:avLst/>
          </a:prstGeom>
        </p:spPr>
      </p:pic>
      <p:pic>
        <p:nvPicPr>
          <p:cNvPr id="25" name="Picture 24" descr="Chart&#10;&#10;Description automatically generated">
            <a:extLst>
              <a:ext uri="{FF2B5EF4-FFF2-40B4-BE49-F238E27FC236}">
                <a16:creationId xmlns:a16="http://schemas.microsoft.com/office/drawing/2014/main" id="{C7D6D4A8-1279-40A6-876A-3742BE9A6B9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2398" y="5501833"/>
            <a:ext cx="2471367" cy="187062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E7EA268-1F10-4862-9098-7C360A79D817}"/>
              </a:ext>
            </a:extLst>
          </p:cNvPr>
          <p:cNvGrpSpPr/>
          <p:nvPr/>
        </p:nvGrpSpPr>
        <p:grpSpPr>
          <a:xfrm>
            <a:off x="2907478" y="5637757"/>
            <a:ext cx="883747" cy="369332"/>
            <a:chOff x="2157254" y="2482022"/>
            <a:chExt cx="883747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68ED65-1B83-4F95-9181-72199AC822C7}"/>
                </a:ext>
              </a:extLst>
            </p:cNvPr>
            <p:cNvSpPr txBox="1"/>
            <p:nvPr/>
          </p:nvSpPr>
          <p:spPr>
            <a:xfrm>
              <a:off x="2426730" y="2482022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Apex</a:t>
              </a:r>
            </a:p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Intermediate</a:t>
              </a:r>
            </a:p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Peripheral 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F02213E-7513-44B5-B9EC-F6C4DF877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D4D4D4"/>
                </a:clrFrom>
                <a:clrTo>
                  <a:srgbClr val="D4D4D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57254" y="2544658"/>
              <a:ext cx="286288" cy="276999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A31BB55-7453-4BEB-AF87-98469412702B}"/>
                </a:ext>
              </a:extLst>
            </p:cNvPr>
            <p:cNvSpPr/>
            <p:nvPr/>
          </p:nvSpPr>
          <p:spPr>
            <a:xfrm flipH="1" flipV="1">
              <a:off x="2318178" y="2674826"/>
              <a:ext cx="36576" cy="36576"/>
            </a:xfrm>
            <a:prstGeom prst="ellipse">
              <a:avLst/>
            </a:prstGeom>
            <a:solidFill>
              <a:srgbClr val="F504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59ABB6A-F6FD-4B48-9505-4CC194C34DD6}"/>
                </a:ext>
              </a:extLst>
            </p:cNvPr>
            <p:cNvSpPr/>
            <p:nvPr/>
          </p:nvSpPr>
          <p:spPr>
            <a:xfrm flipH="1" flipV="1">
              <a:off x="2344246" y="2627797"/>
              <a:ext cx="36576" cy="36576"/>
            </a:xfrm>
            <a:prstGeom prst="ellipse">
              <a:avLst/>
            </a:prstGeom>
            <a:solidFill>
              <a:srgbClr val="0101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E2DF88D-2F1F-4C48-8C14-F43633A9C6FE}"/>
                </a:ext>
              </a:extLst>
            </p:cNvPr>
            <p:cNvSpPr/>
            <p:nvPr/>
          </p:nvSpPr>
          <p:spPr>
            <a:xfrm flipH="1" flipV="1">
              <a:off x="2375298" y="2572922"/>
              <a:ext cx="36576" cy="3657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00F287B-AA78-4E4C-BCE3-89AD7AF14438}"/>
                </a:ext>
              </a:extLst>
            </p:cNvPr>
            <p:cNvSpPr/>
            <p:nvPr/>
          </p:nvSpPr>
          <p:spPr>
            <a:xfrm flipH="1" flipV="1">
              <a:off x="2464346" y="2552584"/>
              <a:ext cx="36576" cy="36576"/>
            </a:xfrm>
            <a:prstGeom prst="ellipse">
              <a:avLst/>
            </a:prstGeom>
            <a:solidFill>
              <a:srgbClr val="F504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93098FE-F359-42CC-AEA9-568B9AD447FE}"/>
                </a:ext>
              </a:extLst>
            </p:cNvPr>
            <p:cNvSpPr/>
            <p:nvPr/>
          </p:nvSpPr>
          <p:spPr>
            <a:xfrm flipH="1" flipV="1">
              <a:off x="2464162" y="2646085"/>
              <a:ext cx="36576" cy="36576"/>
            </a:xfrm>
            <a:prstGeom prst="ellipse">
              <a:avLst/>
            </a:prstGeom>
            <a:solidFill>
              <a:srgbClr val="0101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A977DA7-3FB5-496F-A6C8-4E01BC856C6A}"/>
                </a:ext>
              </a:extLst>
            </p:cNvPr>
            <p:cNvSpPr/>
            <p:nvPr/>
          </p:nvSpPr>
          <p:spPr>
            <a:xfrm flipH="1" flipV="1">
              <a:off x="2464162" y="2736055"/>
              <a:ext cx="36576" cy="3657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Picture 35" descr="Chart, radar chart&#10;&#10;Description automatically generated">
            <a:extLst>
              <a:ext uri="{FF2B5EF4-FFF2-40B4-BE49-F238E27FC236}">
                <a16:creationId xmlns:a16="http://schemas.microsoft.com/office/drawing/2014/main" id="{9B406F23-78B3-48C4-B80D-093BAEA2CFE1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7703" y="5507779"/>
            <a:ext cx="2476728" cy="1850121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1933DBFE-5C67-4FFD-95C0-E11F184540DC}"/>
              </a:ext>
            </a:extLst>
          </p:cNvPr>
          <p:cNvGrpSpPr/>
          <p:nvPr/>
        </p:nvGrpSpPr>
        <p:grpSpPr>
          <a:xfrm>
            <a:off x="5363603" y="5634218"/>
            <a:ext cx="883747" cy="369332"/>
            <a:chOff x="2157254" y="2482022"/>
            <a:chExt cx="883747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53092CB-77BB-4E92-B091-1D5DD6D10812}"/>
                </a:ext>
              </a:extLst>
            </p:cNvPr>
            <p:cNvSpPr txBox="1"/>
            <p:nvPr/>
          </p:nvSpPr>
          <p:spPr>
            <a:xfrm>
              <a:off x="2426730" y="2482022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Apex</a:t>
              </a:r>
            </a:p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Intermediate</a:t>
              </a:r>
            </a:p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Peripheral 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DB6162D-124F-4B72-B348-687266D66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D4D4D4"/>
                </a:clrFrom>
                <a:clrTo>
                  <a:srgbClr val="D4D4D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57254" y="2544658"/>
              <a:ext cx="286288" cy="276999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80A4EB7-F1E1-4ACA-BCCD-FE98718F4504}"/>
                </a:ext>
              </a:extLst>
            </p:cNvPr>
            <p:cNvSpPr/>
            <p:nvPr/>
          </p:nvSpPr>
          <p:spPr>
            <a:xfrm flipH="1" flipV="1">
              <a:off x="2318178" y="2674826"/>
              <a:ext cx="36576" cy="36576"/>
            </a:xfrm>
            <a:prstGeom prst="ellipse">
              <a:avLst/>
            </a:prstGeom>
            <a:solidFill>
              <a:srgbClr val="F504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6552AFC-0A5A-4E59-BB17-2A171E260A02}"/>
                </a:ext>
              </a:extLst>
            </p:cNvPr>
            <p:cNvSpPr/>
            <p:nvPr/>
          </p:nvSpPr>
          <p:spPr>
            <a:xfrm flipH="1" flipV="1">
              <a:off x="2344246" y="2627797"/>
              <a:ext cx="36576" cy="36576"/>
            </a:xfrm>
            <a:prstGeom prst="ellipse">
              <a:avLst/>
            </a:prstGeom>
            <a:solidFill>
              <a:srgbClr val="0101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98749C0-0F6C-4067-B9C3-24597B81F986}"/>
                </a:ext>
              </a:extLst>
            </p:cNvPr>
            <p:cNvSpPr/>
            <p:nvPr/>
          </p:nvSpPr>
          <p:spPr>
            <a:xfrm flipH="1" flipV="1">
              <a:off x="2375298" y="2572922"/>
              <a:ext cx="36576" cy="3657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9715845-976C-4DC4-B9E0-F0E1038992F8}"/>
                </a:ext>
              </a:extLst>
            </p:cNvPr>
            <p:cNvSpPr/>
            <p:nvPr/>
          </p:nvSpPr>
          <p:spPr>
            <a:xfrm flipH="1" flipV="1">
              <a:off x="2464346" y="2552584"/>
              <a:ext cx="36576" cy="36576"/>
            </a:xfrm>
            <a:prstGeom prst="ellipse">
              <a:avLst/>
            </a:prstGeom>
            <a:solidFill>
              <a:srgbClr val="F504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5BFD112-0F82-4BD2-BC33-A1F97E389E4D}"/>
                </a:ext>
              </a:extLst>
            </p:cNvPr>
            <p:cNvSpPr/>
            <p:nvPr/>
          </p:nvSpPr>
          <p:spPr>
            <a:xfrm flipH="1" flipV="1">
              <a:off x="2464162" y="2646085"/>
              <a:ext cx="36576" cy="36576"/>
            </a:xfrm>
            <a:prstGeom prst="ellipse">
              <a:avLst/>
            </a:prstGeom>
            <a:solidFill>
              <a:srgbClr val="0101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F92824F-A471-4B9E-9502-94655F6E4C6F}"/>
                </a:ext>
              </a:extLst>
            </p:cNvPr>
            <p:cNvSpPr/>
            <p:nvPr/>
          </p:nvSpPr>
          <p:spPr>
            <a:xfrm flipH="1" flipV="1">
              <a:off x="2464162" y="2736055"/>
              <a:ext cx="36576" cy="3657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9046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Chart&#10;&#10;Description automatically generated">
            <a:extLst>
              <a:ext uri="{FF2B5EF4-FFF2-40B4-BE49-F238E27FC236}">
                <a16:creationId xmlns:a16="http://schemas.microsoft.com/office/drawing/2014/main" id="{AD9637D7-6174-4FB7-97A6-7E590C0B07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31582" y="5522331"/>
            <a:ext cx="2509351" cy="1865465"/>
          </a:xfrm>
          <a:prstGeom prst="rect">
            <a:avLst/>
          </a:prstGeom>
        </p:spPr>
      </p:pic>
      <p:pic>
        <p:nvPicPr>
          <p:cNvPr id="50" name="Picture 49" descr="Chart&#10;&#10;Description automatically generated">
            <a:extLst>
              <a:ext uri="{FF2B5EF4-FFF2-40B4-BE49-F238E27FC236}">
                <a16:creationId xmlns:a16="http://schemas.microsoft.com/office/drawing/2014/main" id="{71AC04E5-36B3-45C2-8FDC-CB8845AEED0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2712" y="5511853"/>
            <a:ext cx="2496255" cy="1865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077594E-7F22-44B8-BB66-9027900FD7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4" r="63500"/>
          <a:stretch/>
        </p:blipFill>
        <p:spPr>
          <a:xfrm>
            <a:off x="221533" y="7857046"/>
            <a:ext cx="2212402" cy="2057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7B048CD-5BBC-4A98-9D73-B432840625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95" t="-1385" r="35979" b="1385"/>
          <a:stretch/>
        </p:blipFill>
        <p:spPr>
          <a:xfrm>
            <a:off x="2650420" y="7820556"/>
            <a:ext cx="2212402" cy="2057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E832F96-5D09-48D2-B805-BDAADD96BD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595" t="-1568" r="7879" b="1568"/>
          <a:stretch/>
        </p:blipFill>
        <p:spPr>
          <a:xfrm>
            <a:off x="5105215" y="7820556"/>
            <a:ext cx="2212402" cy="2057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5E3C55-4E1E-4B1D-A42B-CA5BF745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Reedited F7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1DC6E46-1F0E-42F4-85D0-EEF3C24E3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969627"/>
              </p:ext>
            </p:extLst>
          </p:nvPr>
        </p:nvGraphicFramePr>
        <p:xfrm>
          <a:off x="0" y="5029200"/>
          <a:ext cx="731520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8488955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2041382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66720354"/>
                    </a:ext>
                  </a:extLst>
                </a:gridCol>
              </a:tblGrid>
              <a:tr h="2514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4862556"/>
                  </a:ext>
                </a:extLst>
              </a:tr>
              <a:tr h="2514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177468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090F0FE-A098-4258-9699-4F037A381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6" y="5524537"/>
            <a:ext cx="2442647" cy="1831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2A68E7-C176-43EC-BD7F-1F28A7D8CB2D}"/>
                  </a:ext>
                </a:extLst>
              </p:cNvPr>
              <p:cNvSpPr txBox="1"/>
              <p:nvPr/>
            </p:nvSpPr>
            <p:spPr>
              <a:xfrm>
                <a:off x="2338042" y="6131550"/>
                <a:ext cx="409388" cy="2955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2A68E7-C176-43EC-BD7F-1F28A7D8C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042" y="6131550"/>
                <a:ext cx="409388" cy="2955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0CC1CA-4587-4598-94E9-13DE11B5F0E4}"/>
                  </a:ext>
                </a:extLst>
              </p:cNvPr>
              <p:cNvSpPr txBox="1"/>
              <p:nvPr/>
            </p:nvSpPr>
            <p:spPr>
              <a:xfrm>
                <a:off x="1038717" y="7296028"/>
                <a:ext cx="409388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[</m:t>
                      </m:r>
                      <m:sSup>
                        <m:sSup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hr</m:t>
                          </m:r>
                        </m:e>
                        <m:sup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0CC1CA-4587-4598-94E9-13DE11B5F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717" y="7296028"/>
                <a:ext cx="409388" cy="246221"/>
              </a:xfrm>
              <a:prstGeom prst="rect">
                <a:avLst/>
              </a:prstGeom>
              <a:blipFill>
                <a:blip r:embed="rId7"/>
                <a:stretch>
                  <a:fillRect r="-50000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AE2656C-3628-4084-B2D7-630394E21E50}"/>
              </a:ext>
            </a:extLst>
          </p:cNvPr>
          <p:cNvSpPr txBox="1"/>
          <p:nvPr/>
        </p:nvSpPr>
        <p:spPr>
          <a:xfrm>
            <a:off x="-48094" y="499403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DA9621-95FA-4BE5-82FF-B6C26CC8AD93}"/>
              </a:ext>
            </a:extLst>
          </p:cNvPr>
          <p:cNvSpPr txBox="1"/>
          <p:nvPr/>
        </p:nvSpPr>
        <p:spPr>
          <a:xfrm>
            <a:off x="2393747" y="499403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6115A6-F75D-4EF2-9DD9-78EF79A121F8}"/>
              </a:ext>
            </a:extLst>
          </p:cNvPr>
          <p:cNvSpPr txBox="1"/>
          <p:nvPr/>
        </p:nvSpPr>
        <p:spPr>
          <a:xfrm>
            <a:off x="4835589" y="499403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17A2B-4B8D-4067-A27B-2E1F5A156B2A}"/>
              </a:ext>
            </a:extLst>
          </p:cNvPr>
          <p:cNvSpPr txBox="1"/>
          <p:nvPr/>
        </p:nvSpPr>
        <p:spPr>
          <a:xfrm>
            <a:off x="3298840" y="7297579"/>
            <a:ext cx="845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Time [days]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816270-8716-47F5-95B2-CF30B312DFC7}"/>
              </a:ext>
            </a:extLst>
          </p:cNvPr>
          <p:cNvSpPr txBox="1"/>
          <p:nvPr/>
        </p:nvSpPr>
        <p:spPr>
          <a:xfrm>
            <a:off x="5849591" y="7296028"/>
            <a:ext cx="845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Time [days]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DF6C72-6C2D-472C-958B-E6F5944645E8}"/>
              </a:ext>
            </a:extLst>
          </p:cNvPr>
          <p:cNvSpPr txBox="1"/>
          <p:nvPr/>
        </p:nvSpPr>
        <p:spPr>
          <a:xfrm rot="16200000">
            <a:off x="-318681" y="6146938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D5698E-55B3-4351-A56B-397E74E988A7}"/>
                  </a:ext>
                </a:extLst>
              </p:cNvPr>
              <p:cNvSpPr txBox="1"/>
              <p:nvPr/>
            </p:nvSpPr>
            <p:spPr>
              <a:xfrm>
                <a:off x="4779884" y="6131550"/>
                <a:ext cx="409388" cy="2955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D5698E-55B3-4351-A56B-397E74E98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884" y="6131550"/>
                <a:ext cx="409388" cy="2955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6BD642-8CF9-42DA-B3B0-463E053DF7C7}"/>
                  </a:ext>
                </a:extLst>
              </p:cNvPr>
              <p:cNvSpPr txBox="1"/>
              <p:nvPr/>
            </p:nvSpPr>
            <p:spPr>
              <a:xfrm>
                <a:off x="-90622" y="8778648"/>
                <a:ext cx="409388" cy="2955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6BD642-8CF9-42DA-B3B0-463E053DF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622" y="8778648"/>
                <a:ext cx="409388" cy="2955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ED090EC-1400-43E5-9D6F-88333AA35C3B}"/>
              </a:ext>
            </a:extLst>
          </p:cNvPr>
          <p:cNvSpPr txBox="1"/>
          <p:nvPr/>
        </p:nvSpPr>
        <p:spPr>
          <a:xfrm>
            <a:off x="1065373" y="7762290"/>
            <a:ext cx="5283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 Day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6FF3FD-0F02-4A0A-AE59-C29145EA2312}"/>
              </a:ext>
            </a:extLst>
          </p:cNvPr>
          <p:cNvSpPr txBox="1"/>
          <p:nvPr/>
        </p:nvSpPr>
        <p:spPr>
          <a:xfrm>
            <a:off x="3469848" y="7762290"/>
            <a:ext cx="6164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 Days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1C80DE-DF52-44AA-B761-36A61ACB5EC0}"/>
              </a:ext>
            </a:extLst>
          </p:cNvPr>
          <p:cNvSpPr txBox="1"/>
          <p:nvPr/>
        </p:nvSpPr>
        <p:spPr>
          <a:xfrm>
            <a:off x="5956807" y="7762290"/>
            <a:ext cx="6164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A60788-D8AD-4F11-A586-7C91B2B9E077}"/>
              </a:ext>
            </a:extLst>
          </p:cNvPr>
          <p:cNvSpPr txBox="1"/>
          <p:nvPr/>
        </p:nvSpPr>
        <p:spPr>
          <a:xfrm>
            <a:off x="-48094" y="749889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17FDA5-4019-43F2-9C45-682DA1BC4816}"/>
                  </a:ext>
                </a:extLst>
              </p:cNvPr>
              <p:cNvSpPr txBox="1"/>
              <p:nvPr/>
            </p:nvSpPr>
            <p:spPr>
              <a:xfrm>
                <a:off x="1115106" y="9823163"/>
                <a:ext cx="40938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17FDA5-4019-43F2-9C45-682DA1BC4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106" y="9823163"/>
                <a:ext cx="40938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19C872-0308-48F8-BA24-A360AF22F4AF}"/>
                  </a:ext>
                </a:extLst>
              </p:cNvPr>
              <p:cNvSpPr txBox="1"/>
              <p:nvPr/>
            </p:nvSpPr>
            <p:spPr>
              <a:xfrm>
                <a:off x="3584186" y="9823163"/>
                <a:ext cx="40938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19C872-0308-48F8-BA24-A360AF22F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186" y="9823163"/>
                <a:ext cx="40938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9A55A8-50C3-483D-B793-459D9AF2A5F4}"/>
                  </a:ext>
                </a:extLst>
              </p:cNvPr>
              <p:cNvSpPr txBox="1"/>
              <p:nvPr/>
            </p:nvSpPr>
            <p:spPr>
              <a:xfrm>
                <a:off x="6053271" y="9823163"/>
                <a:ext cx="40938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9A55A8-50C3-483D-B793-459D9AF2A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271" y="9823163"/>
                <a:ext cx="40938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169ADE65-67DF-4883-8AF5-C8C57071245F}"/>
              </a:ext>
            </a:extLst>
          </p:cNvPr>
          <p:cNvGrpSpPr/>
          <p:nvPr/>
        </p:nvGrpSpPr>
        <p:grpSpPr>
          <a:xfrm>
            <a:off x="5363603" y="5634218"/>
            <a:ext cx="883747" cy="369332"/>
            <a:chOff x="2157254" y="2482022"/>
            <a:chExt cx="883747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290364-760A-411B-AB79-896C296B3CD6}"/>
                </a:ext>
              </a:extLst>
            </p:cNvPr>
            <p:cNvSpPr txBox="1"/>
            <p:nvPr/>
          </p:nvSpPr>
          <p:spPr>
            <a:xfrm>
              <a:off x="2426730" y="2482022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Apex</a:t>
              </a:r>
            </a:p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Intermediate</a:t>
              </a:r>
            </a:p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Peripheral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9A42153-84A5-4039-A3D4-8441E743C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D4D4D4"/>
                </a:clrFrom>
                <a:clrTo>
                  <a:srgbClr val="D4D4D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57254" y="2544658"/>
              <a:ext cx="286288" cy="276999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6C42575-5D39-4A34-A7D2-B77BFBCF859F}"/>
                </a:ext>
              </a:extLst>
            </p:cNvPr>
            <p:cNvSpPr/>
            <p:nvPr/>
          </p:nvSpPr>
          <p:spPr>
            <a:xfrm flipH="1" flipV="1">
              <a:off x="2318178" y="2674826"/>
              <a:ext cx="36576" cy="36576"/>
            </a:xfrm>
            <a:prstGeom prst="ellipse">
              <a:avLst/>
            </a:prstGeom>
            <a:solidFill>
              <a:srgbClr val="F504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16BB4B3-4AFE-493B-BBD0-736DB32BA503}"/>
                </a:ext>
              </a:extLst>
            </p:cNvPr>
            <p:cNvSpPr/>
            <p:nvPr/>
          </p:nvSpPr>
          <p:spPr>
            <a:xfrm flipH="1" flipV="1">
              <a:off x="2344246" y="2627797"/>
              <a:ext cx="36576" cy="36576"/>
            </a:xfrm>
            <a:prstGeom prst="ellipse">
              <a:avLst/>
            </a:prstGeom>
            <a:solidFill>
              <a:srgbClr val="0101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4628141-8647-4875-81EF-FF55CD1C693F}"/>
                </a:ext>
              </a:extLst>
            </p:cNvPr>
            <p:cNvSpPr/>
            <p:nvPr/>
          </p:nvSpPr>
          <p:spPr>
            <a:xfrm flipH="1" flipV="1">
              <a:off x="2375298" y="2572922"/>
              <a:ext cx="36576" cy="3657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51ED3B7-9ED0-41C8-B076-90C11E668C8D}"/>
                </a:ext>
              </a:extLst>
            </p:cNvPr>
            <p:cNvSpPr/>
            <p:nvPr/>
          </p:nvSpPr>
          <p:spPr>
            <a:xfrm flipH="1" flipV="1">
              <a:off x="2464346" y="2552584"/>
              <a:ext cx="36576" cy="36576"/>
            </a:xfrm>
            <a:prstGeom prst="ellipse">
              <a:avLst/>
            </a:prstGeom>
            <a:solidFill>
              <a:srgbClr val="F504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FFAD77C-34C0-4FA1-8C6D-659686D3FC5B}"/>
                </a:ext>
              </a:extLst>
            </p:cNvPr>
            <p:cNvSpPr/>
            <p:nvPr/>
          </p:nvSpPr>
          <p:spPr>
            <a:xfrm flipH="1" flipV="1">
              <a:off x="2464162" y="2646085"/>
              <a:ext cx="36576" cy="36576"/>
            </a:xfrm>
            <a:prstGeom prst="ellipse">
              <a:avLst/>
            </a:prstGeom>
            <a:solidFill>
              <a:srgbClr val="0101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602DC1-1EF3-4478-B2F3-37BD37FE280B}"/>
                </a:ext>
              </a:extLst>
            </p:cNvPr>
            <p:cNvSpPr/>
            <p:nvPr/>
          </p:nvSpPr>
          <p:spPr>
            <a:xfrm flipH="1" flipV="1">
              <a:off x="2464162" y="2736055"/>
              <a:ext cx="36576" cy="3657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B554BBE-B9C3-45FE-A329-4283644FD831}"/>
              </a:ext>
            </a:extLst>
          </p:cNvPr>
          <p:cNvGrpSpPr/>
          <p:nvPr/>
        </p:nvGrpSpPr>
        <p:grpSpPr>
          <a:xfrm>
            <a:off x="2907478" y="5637757"/>
            <a:ext cx="883747" cy="369332"/>
            <a:chOff x="2157254" y="2482022"/>
            <a:chExt cx="883747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15B5D9-E7FE-4FF8-9715-D82F850CC7C6}"/>
                </a:ext>
              </a:extLst>
            </p:cNvPr>
            <p:cNvSpPr txBox="1"/>
            <p:nvPr/>
          </p:nvSpPr>
          <p:spPr>
            <a:xfrm>
              <a:off x="2426730" y="2482022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Apex</a:t>
              </a:r>
            </a:p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Intermediate</a:t>
              </a:r>
            </a:p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Peripheral 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AED2889-2300-46D8-85CF-23E4DD1ED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D4D4D4"/>
                </a:clrFrom>
                <a:clrTo>
                  <a:srgbClr val="D4D4D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57254" y="2544658"/>
              <a:ext cx="286288" cy="276999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F6F7C65-2F34-43E9-9AE3-7983DEC2A4B9}"/>
                </a:ext>
              </a:extLst>
            </p:cNvPr>
            <p:cNvSpPr/>
            <p:nvPr/>
          </p:nvSpPr>
          <p:spPr>
            <a:xfrm flipH="1" flipV="1">
              <a:off x="2318178" y="2674826"/>
              <a:ext cx="36576" cy="36576"/>
            </a:xfrm>
            <a:prstGeom prst="ellipse">
              <a:avLst/>
            </a:prstGeom>
            <a:solidFill>
              <a:srgbClr val="F504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B44C27C-5C74-4CAB-ABFF-17AA1DA56B81}"/>
                </a:ext>
              </a:extLst>
            </p:cNvPr>
            <p:cNvSpPr/>
            <p:nvPr/>
          </p:nvSpPr>
          <p:spPr>
            <a:xfrm flipH="1" flipV="1">
              <a:off x="2344246" y="2627797"/>
              <a:ext cx="36576" cy="36576"/>
            </a:xfrm>
            <a:prstGeom prst="ellipse">
              <a:avLst/>
            </a:prstGeom>
            <a:solidFill>
              <a:srgbClr val="0101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22C3F4A-6076-4662-B38C-47AEA3F99E09}"/>
                </a:ext>
              </a:extLst>
            </p:cNvPr>
            <p:cNvSpPr/>
            <p:nvPr/>
          </p:nvSpPr>
          <p:spPr>
            <a:xfrm flipH="1" flipV="1">
              <a:off x="2375298" y="2572922"/>
              <a:ext cx="36576" cy="3657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EB20717-6401-42D2-AE74-0E04E2F2858B}"/>
                </a:ext>
              </a:extLst>
            </p:cNvPr>
            <p:cNvSpPr/>
            <p:nvPr/>
          </p:nvSpPr>
          <p:spPr>
            <a:xfrm flipH="1" flipV="1">
              <a:off x="2464346" y="2552584"/>
              <a:ext cx="36576" cy="36576"/>
            </a:xfrm>
            <a:prstGeom prst="ellipse">
              <a:avLst/>
            </a:prstGeom>
            <a:solidFill>
              <a:srgbClr val="F504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88A54F6-DADD-4972-ADE4-0C3D740CD464}"/>
                </a:ext>
              </a:extLst>
            </p:cNvPr>
            <p:cNvSpPr/>
            <p:nvPr/>
          </p:nvSpPr>
          <p:spPr>
            <a:xfrm flipH="1" flipV="1">
              <a:off x="2464162" y="2646085"/>
              <a:ext cx="36576" cy="36576"/>
            </a:xfrm>
            <a:prstGeom prst="ellipse">
              <a:avLst/>
            </a:prstGeom>
            <a:solidFill>
              <a:srgbClr val="0101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4F79759-A051-469D-81D2-68C2AB2A2CE4}"/>
                </a:ext>
              </a:extLst>
            </p:cNvPr>
            <p:cNvSpPr/>
            <p:nvPr/>
          </p:nvSpPr>
          <p:spPr>
            <a:xfrm flipH="1" flipV="1">
              <a:off x="2464162" y="2736055"/>
              <a:ext cx="36576" cy="3657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8471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F898C6DA-C151-46A8-A6E1-92AA2B34F0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34210" y="5522113"/>
            <a:ext cx="2473767" cy="1868008"/>
          </a:xfrm>
          <a:prstGeom prst="rect">
            <a:avLst/>
          </a:prstGeom>
        </p:spPr>
      </p:pic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EF732339-AA6E-4A8E-BD74-E0F5C72EABF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37225" y="5526405"/>
            <a:ext cx="2497302" cy="185573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0BF3BBD-14CE-443A-B919-FA5530DA65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47" r="64076"/>
          <a:stretch/>
        </p:blipFill>
        <p:spPr>
          <a:xfrm>
            <a:off x="221532" y="7876688"/>
            <a:ext cx="2116510" cy="20574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997C058-82D0-4F3C-AC98-3419D1D4F6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219" t="-945" r="36104" b="945"/>
          <a:stretch/>
        </p:blipFill>
        <p:spPr>
          <a:xfrm>
            <a:off x="2659063" y="7853338"/>
            <a:ext cx="2116510" cy="20574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1E9F5F0-943E-40A5-8FD2-AAA48AC67B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06" t="-507" r="7917" b="507"/>
          <a:stretch/>
        </p:blipFill>
        <p:spPr>
          <a:xfrm>
            <a:off x="5164234" y="7869198"/>
            <a:ext cx="2116510" cy="2057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54019F-5DEA-4620-92A1-74C56CAB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Reedited F8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71CCE-28FE-49F2-BEAC-7BB6122BC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51" y="5535727"/>
            <a:ext cx="2398379" cy="17987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64FCED-80EE-4591-8293-802D46A77B7A}"/>
                  </a:ext>
                </a:extLst>
              </p:cNvPr>
              <p:cNvSpPr txBox="1"/>
              <p:nvPr/>
            </p:nvSpPr>
            <p:spPr>
              <a:xfrm>
                <a:off x="2338042" y="6131550"/>
                <a:ext cx="409388" cy="3039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64FCED-80EE-4591-8293-802D46A77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042" y="6131550"/>
                <a:ext cx="409388" cy="3039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D698A8-1684-4749-A5A9-13558D9BBCD9}"/>
                  </a:ext>
                </a:extLst>
              </p:cNvPr>
              <p:cNvSpPr txBox="1"/>
              <p:nvPr/>
            </p:nvSpPr>
            <p:spPr>
              <a:xfrm>
                <a:off x="1038717" y="7296028"/>
                <a:ext cx="409388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[</m:t>
                      </m:r>
                      <m:sSup>
                        <m:sSup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hr</m:t>
                          </m:r>
                        </m:e>
                        <m:sup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D698A8-1684-4749-A5A9-13558D9BB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717" y="7296028"/>
                <a:ext cx="409388" cy="246221"/>
              </a:xfrm>
              <a:prstGeom prst="rect">
                <a:avLst/>
              </a:prstGeom>
              <a:blipFill>
                <a:blip r:embed="rId7"/>
                <a:stretch>
                  <a:fillRect r="-50000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05EDB20-2835-447E-9414-E91932630257}"/>
              </a:ext>
            </a:extLst>
          </p:cNvPr>
          <p:cNvSpPr txBox="1"/>
          <p:nvPr/>
        </p:nvSpPr>
        <p:spPr>
          <a:xfrm>
            <a:off x="-48094" y="499403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621F46-5AE3-4A86-9AA6-853909ED98C9}"/>
              </a:ext>
            </a:extLst>
          </p:cNvPr>
          <p:cNvSpPr txBox="1"/>
          <p:nvPr/>
        </p:nvSpPr>
        <p:spPr>
          <a:xfrm>
            <a:off x="2393747" y="499403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04E4CF-1424-472E-A37A-6655DC34F523}"/>
              </a:ext>
            </a:extLst>
          </p:cNvPr>
          <p:cNvSpPr txBox="1"/>
          <p:nvPr/>
        </p:nvSpPr>
        <p:spPr>
          <a:xfrm>
            <a:off x="4835589" y="499403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C2B1EE-A355-449F-AC6B-FDEB219D7B76}"/>
              </a:ext>
            </a:extLst>
          </p:cNvPr>
          <p:cNvSpPr txBox="1"/>
          <p:nvPr/>
        </p:nvSpPr>
        <p:spPr>
          <a:xfrm>
            <a:off x="3298840" y="7297579"/>
            <a:ext cx="845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Time [days]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DB6EF2-AB7C-4E94-B982-72397D3ABDFD}"/>
              </a:ext>
            </a:extLst>
          </p:cNvPr>
          <p:cNvSpPr txBox="1"/>
          <p:nvPr/>
        </p:nvSpPr>
        <p:spPr>
          <a:xfrm>
            <a:off x="5849591" y="7296028"/>
            <a:ext cx="845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Time [days]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C397C-0267-4388-BE77-F5041106A308}"/>
              </a:ext>
            </a:extLst>
          </p:cNvPr>
          <p:cNvSpPr txBox="1"/>
          <p:nvPr/>
        </p:nvSpPr>
        <p:spPr>
          <a:xfrm rot="16200000">
            <a:off x="-318681" y="6146938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63D819-D52C-4C78-A074-43B0C94E5995}"/>
                  </a:ext>
                </a:extLst>
              </p:cNvPr>
              <p:cNvSpPr txBox="1"/>
              <p:nvPr/>
            </p:nvSpPr>
            <p:spPr>
              <a:xfrm>
                <a:off x="4779884" y="6131550"/>
                <a:ext cx="409388" cy="3039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63D819-D52C-4C78-A074-43B0C94E5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884" y="6131550"/>
                <a:ext cx="409388" cy="3039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8B10062-A836-4DEB-9E06-12EF849DEADA}"/>
                  </a:ext>
                </a:extLst>
              </p:cNvPr>
              <p:cNvSpPr txBox="1"/>
              <p:nvPr/>
            </p:nvSpPr>
            <p:spPr>
              <a:xfrm>
                <a:off x="-90622" y="8778648"/>
                <a:ext cx="409388" cy="3039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8B10062-A836-4DEB-9E06-12EF849DE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622" y="8778648"/>
                <a:ext cx="409388" cy="3039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9559060-FB7C-45AA-AF29-BEE9740D5C0A}"/>
              </a:ext>
            </a:extLst>
          </p:cNvPr>
          <p:cNvSpPr txBox="1"/>
          <p:nvPr/>
        </p:nvSpPr>
        <p:spPr>
          <a:xfrm>
            <a:off x="1065373" y="7762290"/>
            <a:ext cx="5283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 Day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5E7E3-D2B5-4E3B-83EF-45C2A1EE3D5A}"/>
              </a:ext>
            </a:extLst>
          </p:cNvPr>
          <p:cNvSpPr txBox="1"/>
          <p:nvPr/>
        </p:nvSpPr>
        <p:spPr>
          <a:xfrm>
            <a:off x="3469848" y="7762290"/>
            <a:ext cx="6164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 Days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03AFE-7671-42FD-903D-CCE5A5051907}"/>
              </a:ext>
            </a:extLst>
          </p:cNvPr>
          <p:cNvSpPr txBox="1"/>
          <p:nvPr/>
        </p:nvSpPr>
        <p:spPr>
          <a:xfrm>
            <a:off x="5956807" y="7762290"/>
            <a:ext cx="6164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178550-94EC-4E37-8E67-5BA672213147}"/>
              </a:ext>
            </a:extLst>
          </p:cNvPr>
          <p:cNvSpPr txBox="1"/>
          <p:nvPr/>
        </p:nvSpPr>
        <p:spPr>
          <a:xfrm>
            <a:off x="-48094" y="749889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3AFC19-3623-414E-B98E-F78500D15FBD}"/>
                  </a:ext>
                </a:extLst>
              </p:cNvPr>
              <p:cNvSpPr txBox="1"/>
              <p:nvPr/>
            </p:nvSpPr>
            <p:spPr>
              <a:xfrm>
                <a:off x="1115106" y="9823163"/>
                <a:ext cx="40938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3AFC19-3623-414E-B98E-F78500D15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106" y="9823163"/>
                <a:ext cx="40938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D23296-F473-4582-906E-B8BCF68BD420}"/>
                  </a:ext>
                </a:extLst>
              </p:cNvPr>
              <p:cNvSpPr txBox="1"/>
              <p:nvPr/>
            </p:nvSpPr>
            <p:spPr>
              <a:xfrm>
                <a:off x="3584186" y="9823163"/>
                <a:ext cx="40938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D23296-F473-4582-906E-B8BCF68BD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186" y="9823163"/>
                <a:ext cx="40938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0083873-552E-48B0-A39B-B87580BD8049}"/>
                  </a:ext>
                </a:extLst>
              </p:cNvPr>
              <p:cNvSpPr txBox="1"/>
              <p:nvPr/>
            </p:nvSpPr>
            <p:spPr>
              <a:xfrm>
                <a:off x="6053271" y="9823163"/>
                <a:ext cx="40938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0083873-552E-48B0-A39B-B87580BD8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271" y="9823163"/>
                <a:ext cx="40938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DBB664BF-06A6-4979-9587-9FBCD5032656}"/>
              </a:ext>
            </a:extLst>
          </p:cNvPr>
          <p:cNvGrpSpPr/>
          <p:nvPr/>
        </p:nvGrpSpPr>
        <p:grpSpPr>
          <a:xfrm>
            <a:off x="2907478" y="5637757"/>
            <a:ext cx="883747" cy="369332"/>
            <a:chOff x="2157254" y="2482022"/>
            <a:chExt cx="883747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84CFC1-B03C-42ED-ABCA-9DAE60516EEF}"/>
                </a:ext>
              </a:extLst>
            </p:cNvPr>
            <p:cNvSpPr txBox="1"/>
            <p:nvPr/>
          </p:nvSpPr>
          <p:spPr>
            <a:xfrm>
              <a:off x="2426730" y="2482022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Apex</a:t>
              </a:r>
            </a:p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Intermediate</a:t>
              </a:r>
            </a:p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Peripheral 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D1DC54E-2368-46F7-AAA7-82C86A0F1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D4D4D4"/>
                </a:clrFrom>
                <a:clrTo>
                  <a:srgbClr val="D4D4D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57254" y="2544658"/>
              <a:ext cx="286288" cy="276999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6273F22-CF7E-4FDB-8D4E-8D263EB27B47}"/>
                </a:ext>
              </a:extLst>
            </p:cNvPr>
            <p:cNvSpPr/>
            <p:nvPr/>
          </p:nvSpPr>
          <p:spPr>
            <a:xfrm flipH="1" flipV="1">
              <a:off x="2318178" y="2674826"/>
              <a:ext cx="36576" cy="36576"/>
            </a:xfrm>
            <a:prstGeom prst="ellipse">
              <a:avLst/>
            </a:prstGeom>
            <a:solidFill>
              <a:srgbClr val="F504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DAC3DEF-0D64-4C8E-8A5E-57AE2D26BFE5}"/>
                </a:ext>
              </a:extLst>
            </p:cNvPr>
            <p:cNvSpPr/>
            <p:nvPr/>
          </p:nvSpPr>
          <p:spPr>
            <a:xfrm flipH="1" flipV="1">
              <a:off x="2344246" y="2627797"/>
              <a:ext cx="36576" cy="36576"/>
            </a:xfrm>
            <a:prstGeom prst="ellipse">
              <a:avLst/>
            </a:prstGeom>
            <a:solidFill>
              <a:srgbClr val="0101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DF31759-975F-4305-8A8F-D83C6E5FA353}"/>
                </a:ext>
              </a:extLst>
            </p:cNvPr>
            <p:cNvSpPr/>
            <p:nvPr/>
          </p:nvSpPr>
          <p:spPr>
            <a:xfrm flipH="1" flipV="1">
              <a:off x="2375298" y="2572922"/>
              <a:ext cx="36576" cy="3657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E82D2C6-6DE9-4EED-9D1C-628CB2A0D5E0}"/>
                </a:ext>
              </a:extLst>
            </p:cNvPr>
            <p:cNvSpPr/>
            <p:nvPr/>
          </p:nvSpPr>
          <p:spPr>
            <a:xfrm flipH="1" flipV="1">
              <a:off x="2464346" y="2552584"/>
              <a:ext cx="36576" cy="36576"/>
            </a:xfrm>
            <a:prstGeom prst="ellipse">
              <a:avLst/>
            </a:prstGeom>
            <a:solidFill>
              <a:srgbClr val="F504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D1F5EC-454A-4FD9-B42F-13B88CA347DF}"/>
                </a:ext>
              </a:extLst>
            </p:cNvPr>
            <p:cNvSpPr/>
            <p:nvPr/>
          </p:nvSpPr>
          <p:spPr>
            <a:xfrm flipH="1" flipV="1">
              <a:off x="2464162" y="2646085"/>
              <a:ext cx="36576" cy="36576"/>
            </a:xfrm>
            <a:prstGeom prst="ellipse">
              <a:avLst/>
            </a:prstGeom>
            <a:solidFill>
              <a:srgbClr val="0101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79BEEFD-6E37-4726-8092-0BDDE6BAD7D8}"/>
                </a:ext>
              </a:extLst>
            </p:cNvPr>
            <p:cNvSpPr/>
            <p:nvPr/>
          </p:nvSpPr>
          <p:spPr>
            <a:xfrm flipH="1" flipV="1">
              <a:off x="2464162" y="2736055"/>
              <a:ext cx="36576" cy="3657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D73837C-AA7A-4630-BA39-24E3E3509374}"/>
              </a:ext>
            </a:extLst>
          </p:cNvPr>
          <p:cNvGrpSpPr/>
          <p:nvPr/>
        </p:nvGrpSpPr>
        <p:grpSpPr>
          <a:xfrm>
            <a:off x="5363603" y="5634218"/>
            <a:ext cx="883747" cy="369332"/>
            <a:chOff x="2157254" y="2482022"/>
            <a:chExt cx="883747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ED69D73-13C7-43D0-8369-62C9DE234815}"/>
                </a:ext>
              </a:extLst>
            </p:cNvPr>
            <p:cNvSpPr txBox="1"/>
            <p:nvPr/>
          </p:nvSpPr>
          <p:spPr>
            <a:xfrm>
              <a:off x="2426730" y="2482022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Apex</a:t>
              </a:r>
            </a:p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Intermediate</a:t>
              </a:r>
            </a:p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Peripheral 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0BCB9BE-EC42-46CD-B845-0C35F500C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D4D4D4"/>
                </a:clrFrom>
                <a:clrTo>
                  <a:srgbClr val="D4D4D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57254" y="2544658"/>
              <a:ext cx="286288" cy="276999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72C822A-272D-438D-8632-29C0046767EF}"/>
                </a:ext>
              </a:extLst>
            </p:cNvPr>
            <p:cNvSpPr/>
            <p:nvPr/>
          </p:nvSpPr>
          <p:spPr>
            <a:xfrm flipH="1" flipV="1">
              <a:off x="2318178" y="2674826"/>
              <a:ext cx="36576" cy="36576"/>
            </a:xfrm>
            <a:prstGeom prst="ellipse">
              <a:avLst/>
            </a:prstGeom>
            <a:solidFill>
              <a:srgbClr val="F504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9101BE4-26F6-40BB-8644-AABBB2C37E0C}"/>
                </a:ext>
              </a:extLst>
            </p:cNvPr>
            <p:cNvSpPr/>
            <p:nvPr/>
          </p:nvSpPr>
          <p:spPr>
            <a:xfrm flipH="1" flipV="1">
              <a:off x="2344246" y="2627797"/>
              <a:ext cx="36576" cy="36576"/>
            </a:xfrm>
            <a:prstGeom prst="ellipse">
              <a:avLst/>
            </a:prstGeom>
            <a:solidFill>
              <a:srgbClr val="0101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85C93C2-9D37-47BE-9061-9C9510E28C11}"/>
                </a:ext>
              </a:extLst>
            </p:cNvPr>
            <p:cNvSpPr/>
            <p:nvPr/>
          </p:nvSpPr>
          <p:spPr>
            <a:xfrm flipH="1" flipV="1">
              <a:off x="2375298" y="2572922"/>
              <a:ext cx="36576" cy="3657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4572DA9-001C-4B8C-AB79-3DA74750C625}"/>
                </a:ext>
              </a:extLst>
            </p:cNvPr>
            <p:cNvSpPr/>
            <p:nvPr/>
          </p:nvSpPr>
          <p:spPr>
            <a:xfrm flipH="1" flipV="1">
              <a:off x="2464346" y="2552584"/>
              <a:ext cx="36576" cy="36576"/>
            </a:xfrm>
            <a:prstGeom prst="ellipse">
              <a:avLst/>
            </a:prstGeom>
            <a:solidFill>
              <a:srgbClr val="F504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0C470F9-425A-4DCA-9AC5-BD6203367B26}"/>
                </a:ext>
              </a:extLst>
            </p:cNvPr>
            <p:cNvSpPr/>
            <p:nvPr/>
          </p:nvSpPr>
          <p:spPr>
            <a:xfrm flipH="1" flipV="1">
              <a:off x="2464162" y="2646085"/>
              <a:ext cx="36576" cy="36576"/>
            </a:xfrm>
            <a:prstGeom prst="ellipse">
              <a:avLst/>
            </a:prstGeom>
            <a:solidFill>
              <a:srgbClr val="0101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57FFF00-70DE-47A6-B387-FB7CD6FE38EF}"/>
                </a:ext>
              </a:extLst>
            </p:cNvPr>
            <p:cNvSpPr/>
            <p:nvPr/>
          </p:nvSpPr>
          <p:spPr>
            <a:xfrm flipH="1" flipV="1">
              <a:off x="2464162" y="2736055"/>
              <a:ext cx="36576" cy="3657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9055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73852C9F-2910-4299-9539-CC4BE9BF1E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62"/>
          <a:stretch/>
        </p:blipFill>
        <p:spPr>
          <a:xfrm>
            <a:off x="6884453" y="6229004"/>
            <a:ext cx="298696" cy="127733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47DD1F8-4944-4686-92D2-C3AAB74584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521"/>
          <a:stretch/>
        </p:blipFill>
        <p:spPr>
          <a:xfrm>
            <a:off x="6882769" y="4971082"/>
            <a:ext cx="301752" cy="12947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22D69A-73C1-4C85-8BA4-AC16C3AF14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42" b="8564"/>
          <a:stretch/>
        </p:blipFill>
        <p:spPr>
          <a:xfrm>
            <a:off x="395750" y="5070469"/>
            <a:ext cx="1352884" cy="10417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859642-BBF9-49D9-AAC1-E9E9F61DD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938" y="6410195"/>
            <a:ext cx="1267304" cy="9504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738B7F-3BDA-40A6-B407-46B03A084DEA}"/>
                  </a:ext>
                </a:extLst>
              </p:cNvPr>
              <p:cNvSpPr txBox="1"/>
              <p:nvPr/>
            </p:nvSpPr>
            <p:spPr>
              <a:xfrm>
                <a:off x="-108112" y="5414036"/>
                <a:ext cx="503862" cy="319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77" i="1">
                          <a:latin typeface="Cambria Math" panose="02040503050406030204" pitchFamily="18" charset="0"/>
                        </a:rPr>
                        <m:t>𝜗</m:t>
                      </m:r>
                    </m:oMath>
                  </m:oMathPara>
                </a14:m>
                <a:endParaRPr lang="en-US" sz="1477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738B7F-3BDA-40A6-B407-46B03A084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112" y="5414036"/>
                <a:ext cx="503862" cy="3196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A7CDD00D-AFCA-421E-A5B8-F90BD6082E1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386" t="52877" r="77267" b="31525"/>
          <a:stretch/>
        </p:blipFill>
        <p:spPr>
          <a:xfrm>
            <a:off x="1418106" y="6408255"/>
            <a:ext cx="244822" cy="436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2DF98-401D-49B7-8238-AEB74469A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B5C2E3-C2B5-4194-911C-28FE6BC056C1}"/>
                  </a:ext>
                </a:extLst>
              </p:cNvPr>
              <p:cNvSpPr txBox="1"/>
              <p:nvPr/>
            </p:nvSpPr>
            <p:spPr>
              <a:xfrm>
                <a:off x="229527" y="5489798"/>
                <a:ext cx="211916" cy="18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3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23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sz="123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3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B5C2E3-C2B5-4194-911C-28FE6BC05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27" y="5489798"/>
                <a:ext cx="211916" cy="189411"/>
              </a:xfrm>
              <a:prstGeom prst="rect">
                <a:avLst/>
              </a:prstGeom>
              <a:blipFill>
                <a:blip r:embed="rId9"/>
                <a:stretch>
                  <a:fillRect l="-14706" r="-5882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915302-823E-4DED-ACB7-89B14188957E}"/>
                  </a:ext>
                </a:extLst>
              </p:cNvPr>
              <p:cNvSpPr txBox="1"/>
              <p:nvPr/>
            </p:nvSpPr>
            <p:spPr>
              <a:xfrm>
                <a:off x="831264" y="6083520"/>
                <a:ext cx="208262" cy="18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3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23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sz="123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3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915302-823E-4DED-ACB7-89B141889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64" y="6083520"/>
                <a:ext cx="208262" cy="189411"/>
              </a:xfrm>
              <a:prstGeom prst="rect">
                <a:avLst/>
              </a:prstGeom>
              <a:blipFill>
                <a:blip r:embed="rId10"/>
                <a:stretch>
                  <a:fillRect l="-14286" r="-2857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A97274-1797-4850-80CD-361F2A37CC3D}"/>
              </a:ext>
            </a:extLst>
          </p:cNvPr>
          <p:cNvCxnSpPr>
            <a:cxnSpLocks/>
          </p:cNvCxnSpPr>
          <p:nvPr/>
        </p:nvCxnSpPr>
        <p:spPr>
          <a:xfrm>
            <a:off x="502920" y="6156316"/>
            <a:ext cx="33762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7BCA42-F38C-4BF7-BD3B-82D5FF47E650}"/>
              </a:ext>
            </a:extLst>
          </p:cNvPr>
          <p:cNvCxnSpPr>
            <a:cxnSpLocks/>
          </p:cNvCxnSpPr>
          <p:nvPr/>
        </p:nvCxnSpPr>
        <p:spPr>
          <a:xfrm flipV="1">
            <a:off x="338384" y="5675658"/>
            <a:ext cx="0" cy="337625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A17762-A7E9-4572-B401-31E8736FE40C}"/>
                  </a:ext>
                </a:extLst>
              </p:cNvPr>
              <p:cNvSpPr txBox="1"/>
              <p:nvPr/>
            </p:nvSpPr>
            <p:spPr>
              <a:xfrm>
                <a:off x="1623629" y="5512090"/>
                <a:ext cx="503862" cy="319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77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77" i="1" smtClean="0">
                              <a:latin typeface="Cambria Math" panose="02040503050406030204" pitchFamily="18" charset="0"/>
                            </a:rPr>
                            <m:t>𝜗</m:t>
                          </m:r>
                        </m:e>
                        <m:sup>
                          <m:r>
                            <a:rPr lang="en-US" sz="1477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p>
                    </m:oMath>
                  </m:oMathPara>
                </a14:m>
                <a:endParaRPr lang="en-US" sz="1477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A17762-A7E9-4572-B401-31E8736FE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629" y="5512090"/>
                <a:ext cx="503862" cy="3196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CC0F14B-F88F-4011-80D7-CFE191FB2F84}"/>
              </a:ext>
            </a:extLst>
          </p:cNvPr>
          <p:cNvSpPr txBox="1"/>
          <p:nvPr/>
        </p:nvSpPr>
        <p:spPr>
          <a:xfrm>
            <a:off x="2495179" y="6062794"/>
            <a:ext cx="779161" cy="31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77" dirty="0"/>
              <a:t>1 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B1CFC8-5A6C-42A9-A199-3E0ACA9AB594}"/>
              </a:ext>
            </a:extLst>
          </p:cNvPr>
          <p:cNvSpPr txBox="1"/>
          <p:nvPr/>
        </p:nvSpPr>
        <p:spPr>
          <a:xfrm>
            <a:off x="4091259" y="6062793"/>
            <a:ext cx="779161" cy="31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77" dirty="0"/>
              <a:t>3 Days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F022B9-93AC-4632-B236-45E3A16AA160}"/>
              </a:ext>
            </a:extLst>
          </p:cNvPr>
          <p:cNvSpPr txBox="1"/>
          <p:nvPr/>
        </p:nvSpPr>
        <p:spPr>
          <a:xfrm>
            <a:off x="5687339" y="6062792"/>
            <a:ext cx="779161" cy="31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77" dirty="0"/>
              <a:t>7 Days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EA9C31-7528-44AF-B232-AF9B6788F815}"/>
                  </a:ext>
                </a:extLst>
              </p:cNvPr>
              <p:cNvSpPr txBox="1"/>
              <p:nvPr/>
            </p:nvSpPr>
            <p:spPr>
              <a:xfrm>
                <a:off x="1622099" y="6756272"/>
                <a:ext cx="503862" cy="319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77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77" i="1" smtClean="0">
                              <a:latin typeface="Cambria Math" panose="02040503050406030204" pitchFamily="18" charset="0"/>
                            </a:rPr>
                            <m:t>𝜗</m:t>
                          </m:r>
                        </m:e>
                        <m:sup>
                          <m:r>
                            <a:rPr lang="en-US" sz="1477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p>
                    </m:oMath>
                  </m:oMathPara>
                </a14:m>
                <a:endParaRPr lang="en-US" sz="1477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EA9C31-7528-44AF-B232-AF9B6788F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099" y="6756272"/>
                <a:ext cx="503862" cy="31963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9C0962D-031E-4A9D-ACFF-91EDF857B6E9}"/>
              </a:ext>
            </a:extLst>
          </p:cNvPr>
          <p:cNvSpPr txBox="1"/>
          <p:nvPr/>
        </p:nvSpPr>
        <p:spPr>
          <a:xfrm>
            <a:off x="2493649" y="7306976"/>
            <a:ext cx="779161" cy="31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77" dirty="0"/>
              <a:t>1 Day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55ED02-CAF7-4A68-838B-4335A5CAD2BC}"/>
              </a:ext>
            </a:extLst>
          </p:cNvPr>
          <p:cNvSpPr txBox="1"/>
          <p:nvPr/>
        </p:nvSpPr>
        <p:spPr>
          <a:xfrm>
            <a:off x="4089729" y="7306975"/>
            <a:ext cx="779161" cy="31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77" dirty="0"/>
              <a:t>3 Days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86A6E9-D939-4BB5-8BB2-ADA1764E0899}"/>
              </a:ext>
            </a:extLst>
          </p:cNvPr>
          <p:cNvSpPr txBox="1"/>
          <p:nvPr/>
        </p:nvSpPr>
        <p:spPr>
          <a:xfrm>
            <a:off x="5685809" y="7306974"/>
            <a:ext cx="779161" cy="31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77" dirty="0"/>
              <a:t>7 Days</a:t>
            </a:r>
          </a:p>
        </p:txBody>
      </p:sp>
      <p:pic>
        <p:nvPicPr>
          <p:cNvPr id="41" name="Picture 40" descr="Chart, surface chart&#10;&#10;Description automatically generated">
            <a:extLst>
              <a:ext uri="{FF2B5EF4-FFF2-40B4-BE49-F238E27FC236}">
                <a16:creationId xmlns:a16="http://schemas.microsoft.com/office/drawing/2014/main" id="{8544BE94-E5AC-4DD7-B971-37363CFAC603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4354" y="5077965"/>
            <a:ext cx="1763914" cy="889431"/>
          </a:xfrm>
          <a:prstGeom prst="rect">
            <a:avLst/>
          </a:prstGeom>
        </p:spPr>
      </p:pic>
      <p:pic>
        <p:nvPicPr>
          <p:cNvPr id="43" name="Picture 42" descr="Chart, surface chart&#10;&#10;Description automatically generated">
            <a:extLst>
              <a:ext uri="{FF2B5EF4-FFF2-40B4-BE49-F238E27FC236}">
                <a16:creationId xmlns:a16="http://schemas.microsoft.com/office/drawing/2014/main" id="{DDFDD43E-C376-4D28-BB5B-93D839845CEA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6253" y="5011514"/>
            <a:ext cx="1848200" cy="1021688"/>
          </a:xfrm>
          <a:prstGeom prst="rect">
            <a:avLst/>
          </a:prstGeom>
        </p:spPr>
      </p:pic>
      <p:pic>
        <p:nvPicPr>
          <p:cNvPr id="45" name="Picture 44" descr="Chart, surface chart&#10;&#10;Description automatically generated">
            <a:extLst>
              <a:ext uri="{FF2B5EF4-FFF2-40B4-BE49-F238E27FC236}">
                <a16:creationId xmlns:a16="http://schemas.microsoft.com/office/drawing/2014/main" id="{1C0D15A0-4F95-4887-841E-89378B89E216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14131" y="5110850"/>
            <a:ext cx="1717526" cy="876713"/>
          </a:xfrm>
          <a:prstGeom prst="rect">
            <a:avLst/>
          </a:prstGeom>
        </p:spPr>
      </p:pic>
      <p:pic>
        <p:nvPicPr>
          <p:cNvPr id="47" name="Picture 46" descr="Chart, surface chart&#10;&#10;Description automatically generated">
            <a:extLst>
              <a:ext uri="{FF2B5EF4-FFF2-40B4-BE49-F238E27FC236}">
                <a16:creationId xmlns:a16="http://schemas.microsoft.com/office/drawing/2014/main" id="{8458B5AA-B105-4A4C-8EA3-F8DA7EF9D8CD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2638" y="6391562"/>
            <a:ext cx="1722570" cy="834166"/>
          </a:xfrm>
          <a:prstGeom prst="rect">
            <a:avLst/>
          </a:prstGeom>
        </p:spPr>
      </p:pic>
      <p:pic>
        <p:nvPicPr>
          <p:cNvPr id="51" name="Picture 50" descr="Chart, surface chart&#10;&#10;Description automatically generated">
            <a:extLst>
              <a:ext uri="{FF2B5EF4-FFF2-40B4-BE49-F238E27FC236}">
                <a16:creationId xmlns:a16="http://schemas.microsoft.com/office/drawing/2014/main" id="{B9D7F9AF-7820-44E6-B7B6-6E0AABA856EE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36712" y="6362228"/>
            <a:ext cx="1729822" cy="870627"/>
          </a:xfrm>
          <a:prstGeom prst="rect">
            <a:avLst/>
          </a:prstGeom>
        </p:spPr>
      </p:pic>
      <p:pic>
        <p:nvPicPr>
          <p:cNvPr id="53" name="Picture 52" descr="Chart, surface chart&#10;&#10;Description automatically generated">
            <a:extLst>
              <a:ext uri="{FF2B5EF4-FFF2-40B4-BE49-F238E27FC236}">
                <a16:creationId xmlns:a16="http://schemas.microsoft.com/office/drawing/2014/main" id="{E444DF58-97C5-424C-BDCF-55441F2F7A28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5658" y="6385084"/>
            <a:ext cx="1783577" cy="84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60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 descr="Chart, surface chart&#10;&#10;Description automatically generated">
            <a:extLst>
              <a:ext uri="{FF2B5EF4-FFF2-40B4-BE49-F238E27FC236}">
                <a16:creationId xmlns:a16="http://schemas.microsoft.com/office/drawing/2014/main" id="{5E93B835-268D-40B0-AAF9-8A798154ED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64266" y="6746371"/>
            <a:ext cx="1685186" cy="820151"/>
          </a:xfrm>
          <a:prstGeom prst="rect">
            <a:avLst/>
          </a:prstGeom>
        </p:spPr>
      </p:pic>
      <p:pic>
        <p:nvPicPr>
          <p:cNvPr id="77" name="Picture 76" descr="Chart, surface chart&#10;&#10;Description automatically generated">
            <a:extLst>
              <a:ext uri="{FF2B5EF4-FFF2-40B4-BE49-F238E27FC236}">
                <a16:creationId xmlns:a16="http://schemas.microsoft.com/office/drawing/2014/main" id="{E4250243-9CCC-4B2D-AF5A-5A64981605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6187" y="6705949"/>
            <a:ext cx="1722772" cy="886846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FF907A7-7546-484D-9834-F9CD848889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480"/>
          <a:stretch/>
        </p:blipFill>
        <p:spPr>
          <a:xfrm>
            <a:off x="7043880" y="6606650"/>
            <a:ext cx="224277" cy="1280160"/>
          </a:xfrm>
          <a:prstGeom prst="rect">
            <a:avLst/>
          </a:prstGeom>
        </p:spPr>
      </p:pic>
      <p:pic>
        <p:nvPicPr>
          <p:cNvPr id="32" name="Picture 31" descr="Chart, surface chart&#10;&#10;Description automatically generated">
            <a:extLst>
              <a:ext uri="{FF2B5EF4-FFF2-40B4-BE49-F238E27FC236}">
                <a16:creationId xmlns:a16="http://schemas.microsoft.com/office/drawing/2014/main" id="{AD1C99F2-25EC-46CF-8874-3548A11F438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9125" y="5757581"/>
            <a:ext cx="1659437" cy="789172"/>
          </a:xfrm>
          <a:prstGeom prst="rect">
            <a:avLst/>
          </a:prstGeom>
        </p:spPr>
      </p:pic>
      <p:pic>
        <p:nvPicPr>
          <p:cNvPr id="26" name="Picture 25" descr="Chart, surface chart&#10;&#10;Description automatically generated">
            <a:extLst>
              <a:ext uri="{FF2B5EF4-FFF2-40B4-BE49-F238E27FC236}">
                <a16:creationId xmlns:a16="http://schemas.microsoft.com/office/drawing/2014/main" id="{4F4F63D4-B805-40E4-BAF2-9D8A663E9F3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4576" y="5724496"/>
            <a:ext cx="1705429" cy="8210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1F1DB6D-2BF6-4807-A092-B6758DC362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529" y="6713712"/>
            <a:ext cx="1303615" cy="9777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881FEE4-AE65-4D91-BCD4-19571885E0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1823" y="6708812"/>
            <a:ext cx="1303616" cy="97771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CBE648B-A0AB-441C-BE89-F8301021EE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2501"/>
          <a:stretch/>
        </p:blipFill>
        <p:spPr>
          <a:xfrm>
            <a:off x="1350055" y="5558193"/>
            <a:ext cx="224011" cy="12801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687E55-0DA4-4CB1-B20E-76F245A24B9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389" t="6971" r="9153" b="10556"/>
          <a:stretch/>
        </p:blipFill>
        <p:spPr>
          <a:xfrm>
            <a:off x="387210" y="5689926"/>
            <a:ext cx="937868" cy="929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E898BB-15D5-4E78-A88B-814D09015C2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2336" t="6334" r="7854" b="10000"/>
          <a:stretch/>
        </p:blipFill>
        <p:spPr>
          <a:xfrm>
            <a:off x="3981606" y="5692991"/>
            <a:ext cx="958312" cy="929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36299D-3880-4722-B4D1-E6E014936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CA2ACB-E541-404C-B90A-6AFA58A1B2E2}"/>
                  </a:ext>
                </a:extLst>
              </p:cNvPr>
              <p:cNvSpPr txBox="1"/>
              <p:nvPr/>
            </p:nvSpPr>
            <p:spPr>
              <a:xfrm>
                <a:off x="-112020" y="5996282"/>
                <a:ext cx="503862" cy="319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7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77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77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77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CA2ACB-E541-404C-B90A-6AFA58A1B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2020" y="5996282"/>
                <a:ext cx="503862" cy="31963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5A5D82-406E-4F35-855D-9E7FE17384DE}"/>
                  </a:ext>
                </a:extLst>
              </p:cNvPr>
              <p:cNvSpPr txBox="1"/>
              <p:nvPr/>
            </p:nvSpPr>
            <p:spPr>
              <a:xfrm>
                <a:off x="202173" y="5993890"/>
                <a:ext cx="211916" cy="18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3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23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sz="123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3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5A5D82-406E-4F35-855D-9E7FE1738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73" y="5993890"/>
                <a:ext cx="211916" cy="189411"/>
              </a:xfrm>
              <a:prstGeom prst="rect">
                <a:avLst/>
              </a:prstGeom>
              <a:blipFill>
                <a:blip r:embed="rId14"/>
                <a:stretch>
                  <a:fillRect l="-14286" r="-5714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47FE47-661F-4D6E-A426-C21AA4067067}"/>
                  </a:ext>
                </a:extLst>
              </p:cNvPr>
              <p:cNvSpPr txBox="1"/>
              <p:nvPr/>
            </p:nvSpPr>
            <p:spPr>
              <a:xfrm>
                <a:off x="803910" y="6587612"/>
                <a:ext cx="208262" cy="18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3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23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sz="123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3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47FE47-661F-4D6E-A426-C21AA4067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10" y="6587612"/>
                <a:ext cx="208262" cy="189411"/>
              </a:xfrm>
              <a:prstGeom prst="rect">
                <a:avLst/>
              </a:prstGeom>
              <a:blipFill>
                <a:blip r:embed="rId15"/>
                <a:stretch>
                  <a:fillRect l="-14706" r="-2941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BF4CC0-CEBF-46F1-9155-7F72B6E75DEE}"/>
              </a:ext>
            </a:extLst>
          </p:cNvPr>
          <p:cNvCxnSpPr>
            <a:cxnSpLocks/>
          </p:cNvCxnSpPr>
          <p:nvPr/>
        </p:nvCxnSpPr>
        <p:spPr>
          <a:xfrm>
            <a:off x="475567" y="6660409"/>
            <a:ext cx="33762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77843B-E7DD-4DED-A8CB-6E508A62F06C}"/>
              </a:ext>
            </a:extLst>
          </p:cNvPr>
          <p:cNvCxnSpPr>
            <a:cxnSpLocks/>
          </p:cNvCxnSpPr>
          <p:nvPr/>
        </p:nvCxnSpPr>
        <p:spPr>
          <a:xfrm flipV="1">
            <a:off x="311030" y="6179750"/>
            <a:ext cx="0" cy="337625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5F93CA-C287-456F-B506-1061281276AD}"/>
                  </a:ext>
                </a:extLst>
              </p:cNvPr>
              <p:cNvSpPr txBox="1"/>
              <p:nvPr/>
            </p:nvSpPr>
            <p:spPr>
              <a:xfrm>
                <a:off x="1432937" y="5981211"/>
                <a:ext cx="503862" cy="342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77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77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77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77" i="1"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bSup>
                    </m:oMath>
                  </m:oMathPara>
                </a14:m>
                <a:endParaRPr lang="en-US" sz="1477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5F93CA-C287-456F-B506-106128127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937" y="5981211"/>
                <a:ext cx="503862" cy="34233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00CF238-2AC8-4351-9B11-EDBC2975598F}"/>
                  </a:ext>
                </a:extLst>
              </p:cNvPr>
              <p:cNvSpPr txBox="1"/>
              <p:nvPr/>
            </p:nvSpPr>
            <p:spPr>
              <a:xfrm>
                <a:off x="3486965" y="5996282"/>
                <a:ext cx="503862" cy="319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7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77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77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77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00CF238-2AC8-4351-9B11-EDBC29755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965" y="5996282"/>
                <a:ext cx="503862" cy="31963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36DC891-234A-46CF-87EF-F7F2499FD20E}"/>
                  </a:ext>
                </a:extLst>
              </p:cNvPr>
              <p:cNvSpPr txBox="1"/>
              <p:nvPr/>
            </p:nvSpPr>
            <p:spPr>
              <a:xfrm>
                <a:off x="3801158" y="5993890"/>
                <a:ext cx="211916" cy="18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3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23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sz="123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3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36DC891-234A-46CF-87EF-F7F2499FD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158" y="5993890"/>
                <a:ext cx="211916" cy="189411"/>
              </a:xfrm>
              <a:prstGeom prst="rect">
                <a:avLst/>
              </a:prstGeom>
              <a:blipFill>
                <a:blip r:embed="rId18"/>
                <a:stretch>
                  <a:fillRect l="-14706" r="-5882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40D5129-D26C-430D-9E63-AEEE5441BEFE}"/>
                  </a:ext>
                </a:extLst>
              </p:cNvPr>
              <p:cNvSpPr txBox="1"/>
              <p:nvPr/>
            </p:nvSpPr>
            <p:spPr>
              <a:xfrm>
                <a:off x="4402895" y="6587612"/>
                <a:ext cx="208262" cy="18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3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23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sz="123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3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40D5129-D26C-430D-9E63-AEEE5441B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895" y="6587612"/>
                <a:ext cx="208262" cy="189411"/>
              </a:xfrm>
              <a:prstGeom prst="rect">
                <a:avLst/>
              </a:prstGeom>
              <a:blipFill>
                <a:blip r:embed="rId19"/>
                <a:stretch>
                  <a:fillRect l="-14706" r="-5882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FF51C4A-7BAE-4088-A0C6-9DD373BCA3E5}"/>
              </a:ext>
            </a:extLst>
          </p:cNvPr>
          <p:cNvCxnSpPr>
            <a:cxnSpLocks/>
          </p:cNvCxnSpPr>
          <p:nvPr/>
        </p:nvCxnSpPr>
        <p:spPr>
          <a:xfrm>
            <a:off x="4074551" y="6660409"/>
            <a:ext cx="33762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4FDCD2-663A-49D4-8C5B-A837EE400427}"/>
              </a:ext>
            </a:extLst>
          </p:cNvPr>
          <p:cNvCxnSpPr>
            <a:cxnSpLocks/>
          </p:cNvCxnSpPr>
          <p:nvPr/>
        </p:nvCxnSpPr>
        <p:spPr>
          <a:xfrm flipV="1">
            <a:off x="3910015" y="6179750"/>
            <a:ext cx="0" cy="337625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990B40A-674C-4078-BB98-393835EC4A99}"/>
                  </a:ext>
                </a:extLst>
              </p:cNvPr>
              <p:cNvSpPr txBox="1"/>
              <p:nvPr/>
            </p:nvSpPr>
            <p:spPr>
              <a:xfrm>
                <a:off x="5051460" y="5981211"/>
                <a:ext cx="503862" cy="342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77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77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77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77" i="1"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bSup>
                    </m:oMath>
                  </m:oMathPara>
                </a14:m>
                <a:endParaRPr lang="en-US" sz="1477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990B40A-674C-4078-BB98-393835EC4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460" y="5981211"/>
                <a:ext cx="503862" cy="342530"/>
              </a:xfrm>
              <a:prstGeom prst="rect">
                <a:avLst/>
              </a:prstGeom>
              <a:blipFill>
                <a:blip r:embed="rId20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0641A605-9805-49BD-BCAE-38F91E2E3FE2}"/>
              </a:ext>
            </a:extLst>
          </p:cNvPr>
          <p:cNvGrpSpPr/>
          <p:nvPr/>
        </p:nvGrpSpPr>
        <p:grpSpPr>
          <a:xfrm>
            <a:off x="1333641" y="6692645"/>
            <a:ext cx="348684" cy="525415"/>
            <a:chOff x="3353581" y="2824188"/>
            <a:chExt cx="283306" cy="4269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082B0DD-114D-4004-974B-F0A47DCC318F}"/>
                    </a:ext>
                  </a:extLst>
                </p:cNvPr>
                <p:cNvSpPr txBox="1"/>
                <p:nvPr/>
              </p:nvSpPr>
              <p:spPr>
                <a:xfrm>
                  <a:off x="3353581" y="2824188"/>
                  <a:ext cx="283306" cy="2105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985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985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985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985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p>
                        </m:sSubSup>
                      </m:oMath>
                    </m:oMathPara>
                  </a14:m>
                  <a:endParaRPr lang="en-US" sz="985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082B0DD-114D-4004-974B-F0A47DCC31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3581" y="2824188"/>
                  <a:ext cx="283306" cy="21057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B59A815-1722-48E4-9AA3-2B839D26382C}"/>
                    </a:ext>
                  </a:extLst>
                </p:cNvPr>
                <p:cNvSpPr txBox="1"/>
                <p:nvPr/>
              </p:nvSpPr>
              <p:spPr>
                <a:xfrm>
                  <a:off x="3353958" y="2948013"/>
                  <a:ext cx="272262" cy="1981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985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985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985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985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p>
                        </m:sSubSup>
                      </m:oMath>
                    </m:oMathPara>
                  </a14:m>
                  <a:endParaRPr lang="en-US" sz="985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B59A815-1722-48E4-9AA3-2B839D2638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3958" y="2948013"/>
                  <a:ext cx="272262" cy="19817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D7BEB98-2350-49B4-AE89-DB65B1DE9FAD}"/>
                    </a:ext>
                  </a:extLst>
                </p:cNvPr>
                <p:cNvSpPr txBox="1"/>
                <p:nvPr/>
              </p:nvSpPr>
              <p:spPr>
                <a:xfrm>
                  <a:off x="3356027" y="3052909"/>
                  <a:ext cx="271793" cy="1981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85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85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985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985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D7BEB98-2350-49B4-AE89-DB65B1DE9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6027" y="3052909"/>
                  <a:ext cx="271793" cy="19817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5DF45AD-DD0A-40AE-A8BD-6372C49215B5}"/>
                </a:ext>
              </a:extLst>
            </p:cNvPr>
            <p:cNvSpPr/>
            <p:nvPr/>
          </p:nvSpPr>
          <p:spPr>
            <a:xfrm>
              <a:off x="3393758" y="2909205"/>
              <a:ext cx="45720" cy="45720"/>
            </a:xfrm>
            <a:prstGeom prst="ellipse">
              <a:avLst/>
            </a:prstGeom>
            <a:solidFill>
              <a:srgbClr val="F5040C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15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D5B1A0D-7C08-42C0-990C-E3F6F4A56439}"/>
                </a:ext>
              </a:extLst>
            </p:cNvPr>
            <p:cNvSpPr/>
            <p:nvPr/>
          </p:nvSpPr>
          <p:spPr>
            <a:xfrm>
              <a:off x="3393758" y="3022644"/>
              <a:ext cx="45720" cy="45720"/>
            </a:xfrm>
            <a:prstGeom prst="ellipse">
              <a:avLst/>
            </a:prstGeom>
            <a:solidFill>
              <a:srgbClr val="0101E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15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C896D56-9053-4AAA-8A7B-3D8406898534}"/>
                </a:ext>
              </a:extLst>
            </p:cNvPr>
            <p:cNvSpPr/>
            <p:nvPr/>
          </p:nvSpPr>
          <p:spPr>
            <a:xfrm>
              <a:off x="3393758" y="3136084"/>
              <a:ext cx="45720" cy="4572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15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E25817B-1297-45C4-BD54-0F047F9F3A37}"/>
              </a:ext>
            </a:extLst>
          </p:cNvPr>
          <p:cNvGrpSpPr/>
          <p:nvPr/>
        </p:nvGrpSpPr>
        <p:grpSpPr>
          <a:xfrm>
            <a:off x="4931522" y="6692485"/>
            <a:ext cx="348684" cy="525415"/>
            <a:chOff x="3353581" y="2824188"/>
            <a:chExt cx="283306" cy="4269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0F5DD578-938A-4210-AB1F-8E931E6F0D8F}"/>
                    </a:ext>
                  </a:extLst>
                </p:cNvPr>
                <p:cNvSpPr txBox="1"/>
                <p:nvPr/>
              </p:nvSpPr>
              <p:spPr>
                <a:xfrm>
                  <a:off x="3353581" y="2824188"/>
                  <a:ext cx="283306" cy="2107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985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985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985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985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p>
                        </m:sSubSup>
                      </m:oMath>
                    </m:oMathPara>
                  </a14:m>
                  <a:endParaRPr lang="en-US" sz="985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0F5DD578-938A-4210-AB1F-8E931E6F0D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3581" y="2824188"/>
                  <a:ext cx="283306" cy="21073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C8218F2-5445-4CF1-A2E0-AE853B2B652B}"/>
                    </a:ext>
                  </a:extLst>
                </p:cNvPr>
                <p:cNvSpPr txBox="1"/>
                <p:nvPr/>
              </p:nvSpPr>
              <p:spPr>
                <a:xfrm>
                  <a:off x="3353958" y="2948013"/>
                  <a:ext cx="274138" cy="1981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985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985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985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985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p>
                        </m:sSubSup>
                      </m:oMath>
                    </m:oMathPara>
                  </a14:m>
                  <a:endParaRPr lang="en-US" sz="985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C8218F2-5445-4CF1-A2E0-AE853B2B65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3958" y="2948013"/>
                  <a:ext cx="274138" cy="19817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E3D1406-E42C-48C5-8BBE-E5DF21BC5883}"/>
                    </a:ext>
                  </a:extLst>
                </p:cNvPr>
                <p:cNvSpPr txBox="1"/>
                <p:nvPr/>
              </p:nvSpPr>
              <p:spPr>
                <a:xfrm>
                  <a:off x="3356027" y="3052909"/>
                  <a:ext cx="274138" cy="1981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85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85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985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985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E3D1406-E42C-48C5-8BBE-E5DF21BC5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6027" y="3052909"/>
                  <a:ext cx="274138" cy="198179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EBB91D1-D220-434D-84DA-30C86AFED15C}"/>
                </a:ext>
              </a:extLst>
            </p:cNvPr>
            <p:cNvSpPr/>
            <p:nvPr/>
          </p:nvSpPr>
          <p:spPr>
            <a:xfrm>
              <a:off x="3393758" y="2909205"/>
              <a:ext cx="45720" cy="45720"/>
            </a:xfrm>
            <a:prstGeom prst="ellipse">
              <a:avLst/>
            </a:prstGeom>
            <a:solidFill>
              <a:srgbClr val="F5040C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15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C4C1BBD-50BC-4D7B-8462-B536F5B0F0F5}"/>
                </a:ext>
              </a:extLst>
            </p:cNvPr>
            <p:cNvSpPr/>
            <p:nvPr/>
          </p:nvSpPr>
          <p:spPr>
            <a:xfrm>
              <a:off x="3393758" y="3022644"/>
              <a:ext cx="45720" cy="45720"/>
            </a:xfrm>
            <a:prstGeom prst="ellipse">
              <a:avLst/>
            </a:prstGeom>
            <a:solidFill>
              <a:srgbClr val="0101E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15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F8FA52A-9CEF-42AE-807F-D2571E8A34A8}"/>
                </a:ext>
              </a:extLst>
            </p:cNvPr>
            <p:cNvSpPr/>
            <p:nvPr/>
          </p:nvSpPr>
          <p:spPr>
            <a:xfrm>
              <a:off x="3393758" y="3136084"/>
              <a:ext cx="45720" cy="4572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15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D39721C-3B59-4D78-9D31-A9E615908C48}"/>
                  </a:ext>
                </a:extLst>
              </p:cNvPr>
              <p:cNvSpPr txBox="1"/>
              <p:nvPr/>
            </p:nvSpPr>
            <p:spPr>
              <a:xfrm>
                <a:off x="1424193" y="7021917"/>
                <a:ext cx="503862" cy="319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77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77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77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77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</m:oMath>
                  </m:oMathPara>
                </a14:m>
                <a:endParaRPr lang="en-US" sz="1477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D39721C-3B59-4D78-9D31-A9E615908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193" y="7021917"/>
                <a:ext cx="503862" cy="31963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27A96-6182-4A72-9A35-DF9B441CB11D}"/>
                  </a:ext>
                </a:extLst>
              </p:cNvPr>
              <p:cNvSpPr txBox="1"/>
              <p:nvPr/>
            </p:nvSpPr>
            <p:spPr>
              <a:xfrm>
                <a:off x="5040087" y="7021921"/>
                <a:ext cx="503862" cy="319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77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77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77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77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</m:oMath>
                  </m:oMathPara>
                </a14:m>
                <a:endParaRPr lang="en-US" sz="1477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227A96-6182-4A72-9A35-DF9B441CB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87" y="7021921"/>
                <a:ext cx="503862" cy="31963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FB9B90FF-C6BD-4AB6-B537-0A53EE6EA933}"/>
              </a:ext>
            </a:extLst>
          </p:cNvPr>
          <p:cNvSpPr txBox="1"/>
          <p:nvPr/>
        </p:nvSpPr>
        <p:spPr>
          <a:xfrm>
            <a:off x="521618" y="7594452"/>
            <a:ext cx="673582" cy="205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38" dirty="0">
                <a:latin typeface="Arial" panose="020B0604020202020204" pitchFamily="34" charset="0"/>
                <a:cs typeface="Arial" panose="020B0604020202020204" pitchFamily="34" charset="0"/>
              </a:rPr>
              <a:t>Time [days]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0195256-7D56-49DC-95F8-6C294FCFD8DF}"/>
              </a:ext>
            </a:extLst>
          </p:cNvPr>
          <p:cNvSpPr txBox="1"/>
          <p:nvPr/>
        </p:nvSpPr>
        <p:spPr>
          <a:xfrm>
            <a:off x="4118863" y="7594452"/>
            <a:ext cx="673582" cy="205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38" dirty="0">
                <a:latin typeface="Arial" panose="020B0604020202020204" pitchFamily="34" charset="0"/>
                <a:cs typeface="Arial" panose="020B0604020202020204" pitchFamily="34" charset="0"/>
              </a:rPr>
              <a:t>Time [days]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1AA78667-7BC9-41E5-A2F0-10DAB520A32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2501"/>
          <a:stretch/>
        </p:blipFill>
        <p:spPr>
          <a:xfrm>
            <a:off x="4931455" y="5558193"/>
            <a:ext cx="224011" cy="128016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A0D7098-EBA8-4F8B-BE7B-1E8F6865A0AB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82480"/>
          <a:stretch/>
        </p:blipFill>
        <p:spPr>
          <a:xfrm>
            <a:off x="7044659" y="5504261"/>
            <a:ext cx="224277" cy="128016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78D4882-10B6-403D-8E1A-00CD439ACF8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82480"/>
          <a:stretch/>
        </p:blipFill>
        <p:spPr>
          <a:xfrm>
            <a:off x="3406109" y="5504261"/>
            <a:ext cx="224277" cy="128016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424D85D-B8BA-4A14-8A36-959225DF1D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480"/>
          <a:stretch/>
        </p:blipFill>
        <p:spPr>
          <a:xfrm>
            <a:off x="3405330" y="6606650"/>
            <a:ext cx="224277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89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1141</TotalTime>
  <Words>192</Words>
  <Application>Microsoft Macintosh PowerPoint</Application>
  <PresentationFormat>Custom</PresentationFormat>
  <Paragraphs>109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Figures Revision</vt:lpstr>
      <vt:lpstr>Reedited F6</vt:lpstr>
      <vt:lpstr>Reedited F7</vt:lpstr>
      <vt:lpstr>Reedited F8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Figures Remake</dc:title>
  <dc:creator>Han Tianhong</dc:creator>
  <cp:lastModifiedBy>Buganza Tepole, Adrian</cp:lastModifiedBy>
  <cp:revision>11</cp:revision>
  <dcterms:created xsi:type="dcterms:W3CDTF">2021-08-02T22:06:43Z</dcterms:created>
  <dcterms:modified xsi:type="dcterms:W3CDTF">2021-08-25T15:13:24Z</dcterms:modified>
</cp:coreProperties>
</file>